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3" r:id="rId1"/>
  </p:sldMasterIdLst>
  <p:notesMasterIdLst>
    <p:notesMasterId r:id="rId48"/>
  </p:notesMasterIdLst>
  <p:sldIdLst>
    <p:sldId id="256" r:id="rId2"/>
    <p:sldId id="312" r:id="rId3"/>
    <p:sldId id="323" r:id="rId4"/>
    <p:sldId id="329" r:id="rId5"/>
    <p:sldId id="330" r:id="rId6"/>
    <p:sldId id="327" r:id="rId7"/>
    <p:sldId id="325" r:id="rId8"/>
    <p:sldId id="320" r:id="rId9"/>
    <p:sldId id="311" r:id="rId10"/>
    <p:sldId id="336" r:id="rId11"/>
    <p:sldId id="316" r:id="rId12"/>
    <p:sldId id="319" r:id="rId13"/>
    <p:sldId id="332" r:id="rId14"/>
    <p:sldId id="321" r:id="rId15"/>
    <p:sldId id="313" r:id="rId16"/>
    <p:sldId id="315" r:id="rId17"/>
    <p:sldId id="314" r:id="rId18"/>
    <p:sldId id="331" r:id="rId19"/>
    <p:sldId id="334" r:id="rId20"/>
    <p:sldId id="340" r:id="rId21"/>
    <p:sldId id="333" r:id="rId22"/>
    <p:sldId id="318" r:id="rId23"/>
    <p:sldId id="305" r:id="rId24"/>
    <p:sldId id="307" r:id="rId25"/>
    <p:sldId id="308" r:id="rId26"/>
    <p:sldId id="310" r:id="rId27"/>
    <p:sldId id="335" r:id="rId28"/>
    <p:sldId id="306" r:id="rId29"/>
    <p:sldId id="345" r:id="rId30"/>
    <p:sldId id="337" r:id="rId31"/>
    <p:sldId id="339" r:id="rId32"/>
    <p:sldId id="341" r:id="rId33"/>
    <p:sldId id="338" r:id="rId34"/>
    <p:sldId id="342" r:id="rId35"/>
    <p:sldId id="343" r:id="rId36"/>
    <p:sldId id="344" r:id="rId37"/>
    <p:sldId id="317" r:id="rId38"/>
    <p:sldId id="326" r:id="rId39"/>
    <p:sldId id="328" r:id="rId40"/>
    <p:sldId id="324" r:id="rId41"/>
    <p:sldId id="282" r:id="rId42"/>
    <p:sldId id="346" r:id="rId43"/>
    <p:sldId id="304" r:id="rId44"/>
    <p:sldId id="309" r:id="rId45"/>
    <p:sldId id="322" r:id="rId46"/>
    <p:sldId id="347" r:id="rId47"/>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urns, Kelley" initials="BK" lastIdx="3"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BD8DFC8-5CE4-5447-8B0D-8D510F3B8D5A}" v="1612" dt="2019-03-19T16:56:07.29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52" autoAdjust="0"/>
    <p:restoredTop sz="67703" autoAdjust="0"/>
  </p:normalViewPr>
  <p:slideViewPr>
    <p:cSldViewPr snapToGrid="0">
      <p:cViewPr varScale="1">
        <p:scale>
          <a:sx n="67" d="100"/>
          <a:sy n="67" d="100"/>
        </p:scale>
        <p:origin x="184" y="824"/>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EBD8DFC8-5CE4-5447-8B0D-8D510F3B8D5A}"/>
    <pc:docChg chg="undo custSel addSld delSld modSld sldOrd">
      <pc:chgData name="Russell, Seth" userId="3c561f24-ddce-4c04-9d77-b57464b49d16" providerId="ADAL" clId="{EBD8DFC8-5CE4-5447-8B0D-8D510F3B8D5A}" dt="2019-03-19T19:51:21.021" v="17912" actId="20577"/>
      <pc:docMkLst>
        <pc:docMk/>
      </pc:docMkLst>
      <pc:sldChg chg="modSp modNotesTx">
        <pc:chgData name="Russell, Seth" userId="3c561f24-ddce-4c04-9d77-b57464b49d16" providerId="ADAL" clId="{EBD8DFC8-5CE4-5447-8B0D-8D510F3B8D5A}" dt="2019-03-19T15:20:47.895" v="13928" actId="20577"/>
        <pc:sldMkLst>
          <pc:docMk/>
          <pc:sldMk cId="1900548181" sldId="256"/>
        </pc:sldMkLst>
        <pc:spChg chg="mod">
          <ac:chgData name="Russell, Seth" userId="3c561f24-ddce-4c04-9d77-b57464b49d16" providerId="ADAL" clId="{EBD8DFC8-5CE4-5447-8B0D-8D510F3B8D5A}" dt="2019-03-13T20:43:01.682" v="7" actId="20577"/>
          <ac:spMkLst>
            <pc:docMk/>
            <pc:sldMk cId="1900548181" sldId="256"/>
            <ac:spMk id="2" creationId="{00000000-0000-0000-0000-000000000000}"/>
          </ac:spMkLst>
        </pc:spChg>
      </pc:sldChg>
      <pc:sldChg chg="modSp ord">
        <pc:chgData name="Russell, Seth" userId="3c561f24-ddce-4c04-9d77-b57464b49d16" providerId="ADAL" clId="{EBD8DFC8-5CE4-5447-8B0D-8D510F3B8D5A}" dt="2019-03-13T20:44:52.333" v="18"/>
        <pc:sldMkLst>
          <pc:docMk/>
          <pc:sldMk cId="2709170713" sldId="282"/>
        </pc:sldMkLst>
        <pc:spChg chg="mod">
          <ac:chgData name="Russell, Seth" userId="3c561f24-ddce-4c04-9d77-b57464b49d16" providerId="ADAL" clId="{EBD8DFC8-5CE4-5447-8B0D-8D510F3B8D5A}" dt="2019-03-13T20:44:33.164" v="15" actId="14100"/>
          <ac:spMkLst>
            <pc:docMk/>
            <pc:sldMk cId="2709170713" sldId="282"/>
            <ac:spMk id="4" creationId="{00000000-0000-0000-0000-000000000000}"/>
          </ac:spMkLst>
        </pc:spChg>
      </pc:sldChg>
      <pc:sldChg chg="modSp modAnim modNotesTx">
        <pc:chgData name="Russell, Seth" userId="3c561f24-ddce-4c04-9d77-b57464b49d16" providerId="ADAL" clId="{EBD8DFC8-5CE4-5447-8B0D-8D510F3B8D5A}" dt="2019-03-19T16:43:45.825" v="16234" actId="20577"/>
        <pc:sldMkLst>
          <pc:docMk/>
          <pc:sldMk cId="2324792696" sldId="305"/>
        </pc:sldMkLst>
        <pc:spChg chg="mod">
          <ac:chgData name="Russell, Seth" userId="3c561f24-ddce-4c04-9d77-b57464b49d16" providerId="ADAL" clId="{EBD8DFC8-5CE4-5447-8B0D-8D510F3B8D5A}" dt="2019-03-18T17:02:50.092" v="5410" actId="20577"/>
          <ac:spMkLst>
            <pc:docMk/>
            <pc:sldMk cId="2324792696" sldId="305"/>
            <ac:spMk id="2" creationId="{00000000-0000-0000-0000-000000000000}"/>
          </ac:spMkLst>
        </pc:spChg>
      </pc:sldChg>
      <pc:sldChg chg="addSp delSp modSp modAnim modNotesTx">
        <pc:chgData name="Russell, Seth" userId="3c561f24-ddce-4c04-9d77-b57464b49d16" providerId="ADAL" clId="{EBD8DFC8-5CE4-5447-8B0D-8D510F3B8D5A}" dt="2019-03-19T16:47:39.352" v="17022" actId="20577"/>
        <pc:sldMkLst>
          <pc:docMk/>
          <pc:sldMk cId="223606619" sldId="306"/>
        </pc:sldMkLst>
        <pc:spChg chg="mod">
          <ac:chgData name="Russell, Seth" userId="3c561f24-ddce-4c04-9d77-b57464b49d16" providerId="ADAL" clId="{EBD8DFC8-5CE4-5447-8B0D-8D510F3B8D5A}" dt="2019-03-18T22:42:38.189" v="11720" actId="20577"/>
          <ac:spMkLst>
            <pc:docMk/>
            <pc:sldMk cId="223606619" sldId="306"/>
            <ac:spMk id="4" creationId="{00000000-0000-0000-0000-000000000000}"/>
          </ac:spMkLst>
        </pc:spChg>
        <pc:spChg chg="add del">
          <ac:chgData name="Russell, Seth" userId="3c561f24-ddce-4c04-9d77-b57464b49d16" providerId="ADAL" clId="{EBD8DFC8-5CE4-5447-8B0D-8D510F3B8D5A}" dt="2019-03-18T18:06:16.887" v="7303"/>
          <ac:spMkLst>
            <pc:docMk/>
            <pc:sldMk cId="223606619" sldId="306"/>
            <ac:spMk id="7" creationId="{0BCD40DE-14FD-384D-81A9-135DB87E7198}"/>
          </ac:spMkLst>
        </pc:spChg>
        <pc:spChg chg="add del">
          <ac:chgData name="Russell, Seth" userId="3c561f24-ddce-4c04-9d77-b57464b49d16" providerId="ADAL" clId="{EBD8DFC8-5CE4-5447-8B0D-8D510F3B8D5A}" dt="2019-03-18T18:06:26.632" v="7305"/>
          <ac:spMkLst>
            <pc:docMk/>
            <pc:sldMk cId="223606619" sldId="306"/>
            <ac:spMk id="8" creationId="{86FA4322-E20A-1640-AD07-02C8056A74F9}"/>
          </ac:spMkLst>
        </pc:spChg>
        <pc:spChg chg="add del">
          <ac:chgData name="Russell, Seth" userId="3c561f24-ddce-4c04-9d77-b57464b49d16" providerId="ADAL" clId="{EBD8DFC8-5CE4-5447-8B0D-8D510F3B8D5A}" dt="2019-03-18T18:06:30.839" v="7309"/>
          <ac:spMkLst>
            <pc:docMk/>
            <pc:sldMk cId="223606619" sldId="306"/>
            <ac:spMk id="9" creationId="{20E47B35-4FEF-C64C-8BE9-3AA80346F68C}"/>
          </ac:spMkLst>
        </pc:spChg>
      </pc:sldChg>
      <pc:sldChg chg="modNotesTx">
        <pc:chgData name="Russell, Seth" userId="3c561f24-ddce-4c04-9d77-b57464b49d16" providerId="ADAL" clId="{EBD8DFC8-5CE4-5447-8B0D-8D510F3B8D5A}" dt="2019-03-19T16:44:46.688" v="16501" actId="20577"/>
        <pc:sldMkLst>
          <pc:docMk/>
          <pc:sldMk cId="1514561103" sldId="307"/>
        </pc:sldMkLst>
      </pc:sldChg>
      <pc:sldChg chg="modNotesTx">
        <pc:chgData name="Russell, Seth" userId="3c561f24-ddce-4c04-9d77-b57464b49d16" providerId="ADAL" clId="{EBD8DFC8-5CE4-5447-8B0D-8D510F3B8D5A}" dt="2019-03-19T16:46:06.901" v="16796" actId="20577"/>
        <pc:sldMkLst>
          <pc:docMk/>
          <pc:sldMk cId="3730470081" sldId="308"/>
        </pc:sldMkLst>
      </pc:sldChg>
      <pc:sldChg chg="ord modNotesTx">
        <pc:chgData name="Russell, Seth" userId="3c561f24-ddce-4c04-9d77-b57464b49d16" providerId="ADAL" clId="{EBD8DFC8-5CE4-5447-8B0D-8D510F3B8D5A}" dt="2019-03-18T18:07:47.677" v="7343"/>
        <pc:sldMkLst>
          <pc:docMk/>
          <pc:sldMk cId="3675137423" sldId="310"/>
        </pc:sldMkLst>
      </pc:sldChg>
      <pc:sldChg chg="addSp delSp modSp ord modNotesTx">
        <pc:chgData name="Russell, Seth" userId="3c561f24-ddce-4c04-9d77-b57464b49d16" providerId="ADAL" clId="{EBD8DFC8-5CE4-5447-8B0D-8D510F3B8D5A}" dt="2019-03-15T21:19:59.566" v="2230"/>
        <pc:sldMkLst>
          <pc:docMk/>
          <pc:sldMk cId="3341775507" sldId="311"/>
        </pc:sldMkLst>
        <pc:spChg chg="mod">
          <ac:chgData name="Russell, Seth" userId="3c561f24-ddce-4c04-9d77-b57464b49d16" providerId="ADAL" clId="{EBD8DFC8-5CE4-5447-8B0D-8D510F3B8D5A}" dt="2019-03-13T21:38:21.160" v="402" actId="20577"/>
          <ac:spMkLst>
            <pc:docMk/>
            <pc:sldMk cId="3341775507" sldId="311"/>
            <ac:spMk id="2" creationId="{00000000-0000-0000-0000-000000000000}"/>
          </ac:spMkLst>
        </pc:spChg>
        <pc:spChg chg="add del mod">
          <ac:chgData name="Russell, Seth" userId="3c561f24-ddce-4c04-9d77-b57464b49d16" providerId="ADAL" clId="{EBD8DFC8-5CE4-5447-8B0D-8D510F3B8D5A}" dt="2019-03-13T21:38:29.559" v="406"/>
          <ac:spMkLst>
            <pc:docMk/>
            <pc:sldMk cId="3341775507" sldId="311"/>
            <ac:spMk id="3" creationId="{03D570D4-06FF-D24B-9E9D-6164ACDD7564}"/>
          </ac:spMkLst>
        </pc:spChg>
        <pc:spChg chg="del mod">
          <ac:chgData name="Russell, Seth" userId="3c561f24-ddce-4c04-9d77-b57464b49d16" providerId="ADAL" clId="{EBD8DFC8-5CE4-5447-8B0D-8D510F3B8D5A}" dt="2019-03-13T21:38:25.085" v="403" actId="478"/>
          <ac:spMkLst>
            <pc:docMk/>
            <pc:sldMk cId="3341775507" sldId="311"/>
            <ac:spMk id="4" creationId="{00000000-0000-0000-0000-000000000000}"/>
          </ac:spMkLst>
        </pc:spChg>
        <pc:spChg chg="add mod">
          <ac:chgData name="Russell, Seth" userId="3c561f24-ddce-4c04-9d77-b57464b49d16" providerId="ADAL" clId="{EBD8DFC8-5CE4-5447-8B0D-8D510F3B8D5A}" dt="2019-03-13T21:41:53.666" v="484" actId="14100"/>
          <ac:spMkLst>
            <pc:docMk/>
            <pc:sldMk cId="3341775507" sldId="311"/>
            <ac:spMk id="9" creationId="{08717321-6499-A949-A950-33949948D1B5}"/>
          </ac:spMkLst>
        </pc:spChg>
        <pc:picChg chg="add mod">
          <ac:chgData name="Russell, Seth" userId="3c561f24-ddce-4c04-9d77-b57464b49d16" providerId="ADAL" clId="{EBD8DFC8-5CE4-5447-8B0D-8D510F3B8D5A}" dt="2019-03-13T21:38:42.701" v="410" actId="1076"/>
          <ac:picMkLst>
            <pc:docMk/>
            <pc:sldMk cId="3341775507" sldId="311"/>
            <ac:picMk id="8" creationId="{0DFE3C4A-F0FB-A949-9EBF-DF368DDDAA42}"/>
          </ac:picMkLst>
        </pc:picChg>
      </pc:sldChg>
      <pc:sldChg chg="modSp add ord setBg modAnim modNotesTx">
        <pc:chgData name="Russell, Seth" userId="3c561f24-ddce-4c04-9d77-b57464b49d16" providerId="ADAL" clId="{EBD8DFC8-5CE4-5447-8B0D-8D510F3B8D5A}" dt="2019-03-19T19:51:21.021" v="17912" actId="20577"/>
        <pc:sldMkLst>
          <pc:docMk/>
          <pc:sldMk cId="2434655184" sldId="312"/>
        </pc:sldMkLst>
        <pc:spChg chg="mod">
          <ac:chgData name="Russell, Seth" userId="3c561f24-ddce-4c04-9d77-b57464b49d16" providerId="ADAL" clId="{EBD8DFC8-5CE4-5447-8B0D-8D510F3B8D5A}" dt="2019-03-18T21:33:03.103" v="9247" actId="20577"/>
          <ac:spMkLst>
            <pc:docMk/>
            <pc:sldMk cId="2434655184" sldId="312"/>
            <ac:spMk id="2" creationId="{00000000-0000-0000-0000-000000000000}"/>
          </ac:spMkLst>
        </pc:spChg>
        <pc:spChg chg="mod">
          <ac:chgData name="Russell, Seth" userId="3c561f24-ddce-4c04-9d77-b57464b49d16" providerId="ADAL" clId="{EBD8DFC8-5CE4-5447-8B0D-8D510F3B8D5A}" dt="2019-03-18T21:36:02.007" v="9514" actId="20577"/>
          <ac:spMkLst>
            <pc:docMk/>
            <pc:sldMk cId="2434655184" sldId="312"/>
            <ac:spMk id="4" creationId="{00000000-0000-0000-0000-000000000000}"/>
          </ac:spMkLst>
        </pc:spChg>
      </pc:sldChg>
      <pc:sldChg chg="addSp delSp modSp add ord setBg modNotesTx">
        <pc:chgData name="Russell, Seth" userId="3c561f24-ddce-4c04-9d77-b57464b49d16" providerId="ADAL" clId="{EBD8DFC8-5CE4-5447-8B0D-8D510F3B8D5A}" dt="2019-03-19T16:11:52.724" v="15351" actId="20577"/>
        <pc:sldMkLst>
          <pc:docMk/>
          <pc:sldMk cId="4045361018" sldId="313"/>
        </pc:sldMkLst>
        <pc:spChg chg="mod">
          <ac:chgData name="Russell, Seth" userId="3c561f24-ddce-4c04-9d77-b57464b49d16" providerId="ADAL" clId="{EBD8DFC8-5CE4-5447-8B0D-8D510F3B8D5A}" dt="2019-03-15T21:20:22.694" v="2235" actId="313"/>
          <ac:spMkLst>
            <pc:docMk/>
            <pc:sldMk cId="4045361018" sldId="313"/>
            <ac:spMk id="2" creationId="{00000000-0000-0000-0000-000000000000}"/>
          </ac:spMkLst>
        </pc:spChg>
        <pc:spChg chg="add del mod">
          <ac:chgData name="Russell, Seth" userId="3c561f24-ddce-4c04-9d77-b57464b49d16" providerId="ADAL" clId="{EBD8DFC8-5CE4-5447-8B0D-8D510F3B8D5A}" dt="2019-03-13T20:52:55.359" v="59" actId="478"/>
          <ac:spMkLst>
            <pc:docMk/>
            <pc:sldMk cId="4045361018" sldId="313"/>
            <ac:spMk id="3" creationId="{5BDE2A3C-56CB-6F45-98F1-F4BDAC5DDA63}"/>
          </ac:spMkLst>
        </pc:spChg>
        <pc:spChg chg="del">
          <ac:chgData name="Russell, Seth" userId="3c561f24-ddce-4c04-9d77-b57464b49d16" providerId="ADAL" clId="{EBD8DFC8-5CE4-5447-8B0D-8D510F3B8D5A}" dt="2019-03-13T20:51:20.559" v="27" actId="478"/>
          <ac:spMkLst>
            <pc:docMk/>
            <pc:sldMk cId="4045361018" sldId="313"/>
            <ac:spMk id="4" creationId="{00000000-0000-0000-0000-000000000000}"/>
          </ac:spMkLst>
        </pc:spChg>
        <pc:spChg chg="add mod">
          <ac:chgData name="Russell, Seth" userId="3c561f24-ddce-4c04-9d77-b57464b49d16" providerId="ADAL" clId="{EBD8DFC8-5CE4-5447-8B0D-8D510F3B8D5A}" dt="2019-03-13T20:53:47.292" v="64" actId="14100"/>
          <ac:spMkLst>
            <pc:docMk/>
            <pc:sldMk cId="4045361018" sldId="313"/>
            <ac:spMk id="7" creationId="{157CF85D-F270-EC4A-BEAD-8CEC10A731F8}"/>
          </ac:spMkLst>
        </pc:spChg>
        <pc:spChg chg="add mod">
          <ac:chgData name="Russell, Seth" userId="3c561f24-ddce-4c04-9d77-b57464b49d16" providerId="ADAL" clId="{EBD8DFC8-5CE4-5447-8B0D-8D510F3B8D5A}" dt="2019-03-19T15:23:30.711" v="14256" actId="1035"/>
          <ac:spMkLst>
            <pc:docMk/>
            <pc:sldMk cId="4045361018" sldId="313"/>
            <ac:spMk id="8" creationId="{603ACDDC-34A1-BF4F-94FD-F1E42FDC979C}"/>
          </ac:spMkLst>
        </pc:spChg>
        <pc:spChg chg="add mod">
          <ac:chgData name="Russell, Seth" userId="3c561f24-ddce-4c04-9d77-b57464b49d16" providerId="ADAL" clId="{EBD8DFC8-5CE4-5447-8B0D-8D510F3B8D5A}" dt="2019-03-13T20:54:49.986" v="118" actId="1076"/>
          <ac:spMkLst>
            <pc:docMk/>
            <pc:sldMk cId="4045361018" sldId="313"/>
            <ac:spMk id="9" creationId="{4C87A47B-18B3-0D4F-A5B9-D25CBB5ED31B}"/>
          </ac:spMkLst>
        </pc:spChg>
        <pc:picChg chg="add mod">
          <ac:chgData name="Russell, Seth" userId="3c561f24-ddce-4c04-9d77-b57464b49d16" providerId="ADAL" clId="{EBD8DFC8-5CE4-5447-8B0D-8D510F3B8D5A}" dt="2019-03-13T20:54:18.927" v="69" actId="1076"/>
          <ac:picMkLst>
            <pc:docMk/>
            <pc:sldMk cId="4045361018" sldId="313"/>
            <ac:picMk id="1025" creationId="{F648A9E2-F13F-0747-8F85-15879D078568}"/>
          </ac:picMkLst>
        </pc:picChg>
      </pc:sldChg>
      <pc:sldChg chg="addSp delSp modSp add ord setBg modNotesTx">
        <pc:chgData name="Russell, Seth" userId="3c561f24-ddce-4c04-9d77-b57464b49d16" providerId="ADAL" clId="{EBD8DFC8-5CE4-5447-8B0D-8D510F3B8D5A}" dt="2019-03-19T16:26:26.658" v="15358" actId="20577"/>
        <pc:sldMkLst>
          <pc:docMk/>
          <pc:sldMk cId="477522422" sldId="314"/>
        </pc:sldMkLst>
        <pc:spChg chg="mod">
          <ac:chgData name="Russell, Seth" userId="3c561f24-ddce-4c04-9d77-b57464b49d16" providerId="ADAL" clId="{EBD8DFC8-5CE4-5447-8B0D-8D510F3B8D5A}" dt="2019-03-13T21:17:05.724" v="372" actId="20577"/>
          <ac:spMkLst>
            <pc:docMk/>
            <pc:sldMk cId="477522422" sldId="314"/>
            <ac:spMk id="2" creationId="{00000000-0000-0000-0000-000000000000}"/>
          </ac:spMkLst>
        </pc:spChg>
        <pc:spChg chg="add mod">
          <ac:chgData name="Russell, Seth" userId="3c561f24-ddce-4c04-9d77-b57464b49d16" providerId="ADAL" clId="{EBD8DFC8-5CE4-5447-8B0D-8D510F3B8D5A}" dt="2019-03-13T21:12:06.132" v="171" actId="12788"/>
          <ac:spMkLst>
            <pc:docMk/>
            <pc:sldMk cId="477522422" sldId="314"/>
            <ac:spMk id="3" creationId="{188D7F3D-E1F1-954C-9857-D90CFEB36C62}"/>
          </ac:spMkLst>
        </pc:spChg>
        <pc:spChg chg="del">
          <ac:chgData name="Russell, Seth" userId="3c561f24-ddce-4c04-9d77-b57464b49d16" providerId="ADAL" clId="{EBD8DFC8-5CE4-5447-8B0D-8D510F3B8D5A}" dt="2019-03-13T21:10:31.767" v="158" actId="478"/>
          <ac:spMkLst>
            <pc:docMk/>
            <pc:sldMk cId="477522422" sldId="314"/>
            <ac:spMk id="4" creationId="{00000000-0000-0000-0000-000000000000}"/>
          </ac:spMkLst>
        </pc:spChg>
        <pc:spChg chg="add del mod">
          <ac:chgData name="Russell, Seth" userId="3c561f24-ddce-4c04-9d77-b57464b49d16" providerId="ADAL" clId="{EBD8DFC8-5CE4-5447-8B0D-8D510F3B8D5A}" dt="2019-03-13T21:42:05.777" v="485" actId="478"/>
          <ac:spMkLst>
            <pc:docMk/>
            <pc:sldMk cId="477522422" sldId="314"/>
            <ac:spMk id="7" creationId="{D836D624-35CA-F846-85FE-3CB5F1746BE4}"/>
          </ac:spMkLst>
        </pc:spChg>
        <pc:picChg chg="add mod">
          <ac:chgData name="Russell, Seth" userId="3c561f24-ddce-4c04-9d77-b57464b49d16" providerId="ADAL" clId="{EBD8DFC8-5CE4-5447-8B0D-8D510F3B8D5A}" dt="2019-03-13T21:12:13.714" v="182" actId="1037"/>
          <ac:picMkLst>
            <pc:docMk/>
            <pc:sldMk cId="477522422" sldId="314"/>
            <ac:picMk id="2049" creationId="{EA318AD5-4D93-E24B-AD50-B1EA29368206}"/>
          </ac:picMkLst>
        </pc:picChg>
      </pc:sldChg>
      <pc:sldChg chg="addSp delSp modSp add ord modNotesTx">
        <pc:chgData name="Russell, Seth" userId="3c561f24-ddce-4c04-9d77-b57464b49d16" providerId="ADAL" clId="{EBD8DFC8-5CE4-5447-8B0D-8D510F3B8D5A}" dt="2019-03-19T16:39:24.561" v="15745" actId="20577"/>
        <pc:sldMkLst>
          <pc:docMk/>
          <pc:sldMk cId="2483075833" sldId="315"/>
        </pc:sldMkLst>
        <pc:spChg chg="mod">
          <ac:chgData name="Russell, Seth" userId="3c561f24-ddce-4c04-9d77-b57464b49d16" providerId="ADAL" clId="{EBD8DFC8-5CE4-5447-8B0D-8D510F3B8D5A}" dt="2019-03-13T21:17:22.595" v="379"/>
          <ac:spMkLst>
            <pc:docMk/>
            <pc:sldMk cId="2483075833" sldId="315"/>
            <ac:spMk id="2" creationId="{00000000-0000-0000-0000-000000000000}"/>
          </ac:spMkLst>
        </pc:spChg>
        <pc:spChg chg="del">
          <ac:chgData name="Russell, Seth" userId="3c561f24-ddce-4c04-9d77-b57464b49d16" providerId="ADAL" clId="{EBD8DFC8-5CE4-5447-8B0D-8D510F3B8D5A}" dt="2019-03-13T21:17:18.106" v="375" actId="478"/>
          <ac:spMkLst>
            <pc:docMk/>
            <pc:sldMk cId="2483075833" sldId="315"/>
            <ac:spMk id="3" creationId="{188D7F3D-E1F1-954C-9857-D90CFEB36C62}"/>
          </ac:spMkLst>
        </pc:spChg>
        <pc:spChg chg="mod">
          <ac:chgData name="Russell, Seth" userId="3c561f24-ddce-4c04-9d77-b57464b49d16" providerId="ADAL" clId="{EBD8DFC8-5CE4-5447-8B0D-8D510F3B8D5A}" dt="2019-03-13T21:41:09.690" v="457" actId="20577"/>
          <ac:spMkLst>
            <pc:docMk/>
            <pc:sldMk cId="2483075833" sldId="315"/>
            <ac:spMk id="7" creationId="{D836D624-35CA-F846-85FE-3CB5F1746BE4}"/>
          </ac:spMkLst>
        </pc:spChg>
        <pc:picChg chg="add mod">
          <ac:chgData name="Russell, Seth" userId="3c561f24-ddce-4c04-9d77-b57464b49d16" providerId="ADAL" clId="{EBD8DFC8-5CE4-5447-8B0D-8D510F3B8D5A}" dt="2019-03-15T21:46:25.837" v="3429" actId="1076"/>
          <ac:picMkLst>
            <pc:docMk/>
            <pc:sldMk cId="2483075833" sldId="315"/>
            <ac:picMk id="8" creationId="{53639503-C4B1-F441-BBAE-BFE1D0223425}"/>
          </ac:picMkLst>
        </pc:picChg>
        <pc:picChg chg="del">
          <ac:chgData name="Russell, Seth" userId="3c561f24-ddce-4c04-9d77-b57464b49d16" providerId="ADAL" clId="{EBD8DFC8-5CE4-5447-8B0D-8D510F3B8D5A}" dt="2019-03-13T21:17:16.928" v="374" actId="478"/>
          <ac:picMkLst>
            <pc:docMk/>
            <pc:sldMk cId="2483075833" sldId="315"/>
            <ac:picMk id="2049" creationId="{EA318AD5-4D93-E24B-AD50-B1EA29368206}"/>
          </ac:picMkLst>
        </pc:picChg>
      </pc:sldChg>
      <pc:sldChg chg="addSp delSp modSp add ord modNotesTx">
        <pc:chgData name="Russell, Seth" userId="3c561f24-ddce-4c04-9d77-b57464b49d16" providerId="ADAL" clId="{EBD8DFC8-5CE4-5447-8B0D-8D510F3B8D5A}" dt="2019-03-15T21:19:59.566" v="2230"/>
        <pc:sldMkLst>
          <pc:docMk/>
          <pc:sldMk cId="395833345" sldId="316"/>
        </pc:sldMkLst>
        <pc:picChg chg="add mod">
          <ac:chgData name="Russell, Seth" userId="3c561f24-ddce-4c04-9d77-b57464b49d16" providerId="ADAL" clId="{EBD8DFC8-5CE4-5447-8B0D-8D510F3B8D5A}" dt="2019-03-13T21:39:16.232" v="417" actId="1076"/>
          <ac:picMkLst>
            <pc:docMk/>
            <pc:sldMk cId="395833345" sldId="316"/>
            <ac:picMk id="4" creationId="{CF628B73-BBFD-684B-ADD6-866DF97D89C4}"/>
          </ac:picMkLst>
        </pc:picChg>
        <pc:picChg chg="del">
          <ac:chgData name="Russell, Seth" userId="3c561f24-ddce-4c04-9d77-b57464b49d16" providerId="ADAL" clId="{EBD8DFC8-5CE4-5447-8B0D-8D510F3B8D5A}" dt="2019-03-13T21:39:03.007" v="412" actId="478"/>
          <ac:picMkLst>
            <pc:docMk/>
            <pc:sldMk cId="395833345" sldId="316"/>
            <ac:picMk id="8" creationId="{0DFE3C4A-F0FB-A949-9EBF-DF368DDDAA42}"/>
          </ac:picMkLst>
        </pc:picChg>
      </pc:sldChg>
      <pc:sldChg chg="addSp delSp modSp add ord modAnim">
        <pc:chgData name="Russell, Seth" userId="3c561f24-ddce-4c04-9d77-b57464b49d16" providerId="ADAL" clId="{EBD8DFC8-5CE4-5447-8B0D-8D510F3B8D5A}" dt="2019-03-18T21:36:51.331" v="9521" actId="1038"/>
        <pc:sldMkLst>
          <pc:docMk/>
          <pc:sldMk cId="731470506" sldId="317"/>
        </pc:sldMkLst>
        <pc:spChg chg="mod">
          <ac:chgData name="Russell, Seth" userId="3c561f24-ddce-4c04-9d77-b57464b49d16" providerId="ADAL" clId="{EBD8DFC8-5CE4-5447-8B0D-8D510F3B8D5A}" dt="2019-03-13T22:09:19.191" v="654" actId="20577"/>
          <ac:spMkLst>
            <pc:docMk/>
            <pc:sldMk cId="731470506" sldId="317"/>
            <ac:spMk id="2" creationId="{00000000-0000-0000-0000-000000000000}"/>
          </ac:spMkLst>
        </pc:spChg>
        <pc:spChg chg="del">
          <ac:chgData name="Russell, Seth" userId="3c561f24-ddce-4c04-9d77-b57464b49d16" providerId="ADAL" clId="{EBD8DFC8-5CE4-5447-8B0D-8D510F3B8D5A}" dt="2019-03-13T22:09:04.342" v="645" actId="478"/>
          <ac:spMkLst>
            <pc:docMk/>
            <pc:sldMk cId="731470506" sldId="317"/>
            <ac:spMk id="4" creationId="{00000000-0000-0000-0000-000000000000}"/>
          </ac:spMkLst>
        </pc:spChg>
        <pc:spChg chg="add del mod">
          <ac:chgData name="Russell, Seth" userId="3c561f24-ddce-4c04-9d77-b57464b49d16" providerId="ADAL" clId="{EBD8DFC8-5CE4-5447-8B0D-8D510F3B8D5A}" dt="2019-03-13T22:09:33.121" v="661" actId="478"/>
          <ac:spMkLst>
            <pc:docMk/>
            <pc:sldMk cId="731470506" sldId="317"/>
            <ac:spMk id="8" creationId="{5C0E0A8F-BAEA-5542-9B1F-5E64F6E88F6D}"/>
          </ac:spMkLst>
        </pc:spChg>
        <pc:spChg chg="add mod">
          <ac:chgData name="Russell, Seth" userId="3c561f24-ddce-4c04-9d77-b57464b49d16" providerId="ADAL" clId="{EBD8DFC8-5CE4-5447-8B0D-8D510F3B8D5A}" dt="2019-03-13T22:09:51.831" v="686" actId="20577"/>
          <ac:spMkLst>
            <pc:docMk/>
            <pc:sldMk cId="731470506" sldId="317"/>
            <ac:spMk id="9" creationId="{4B59A2A3-8410-EB44-8454-8C2DDCF09735}"/>
          </ac:spMkLst>
        </pc:spChg>
        <pc:picChg chg="add mod">
          <ac:chgData name="Russell, Seth" userId="3c561f24-ddce-4c04-9d77-b57464b49d16" providerId="ADAL" clId="{EBD8DFC8-5CE4-5447-8B0D-8D510F3B8D5A}" dt="2019-03-18T21:36:51.331" v="9521" actId="1038"/>
          <ac:picMkLst>
            <pc:docMk/>
            <pc:sldMk cId="731470506" sldId="317"/>
            <ac:picMk id="7" creationId="{8D532D53-A072-DA49-B091-6B47CC3DF040}"/>
          </ac:picMkLst>
        </pc:picChg>
      </pc:sldChg>
      <pc:sldChg chg="addSp delSp modSp add ord modNotesTx">
        <pc:chgData name="Russell, Seth" userId="3c561f24-ddce-4c04-9d77-b57464b49d16" providerId="ADAL" clId="{EBD8DFC8-5CE4-5447-8B0D-8D510F3B8D5A}" dt="2019-03-19T16:42:54.760" v="16118" actId="20577"/>
        <pc:sldMkLst>
          <pc:docMk/>
          <pc:sldMk cId="2390151200" sldId="318"/>
        </pc:sldMkLst>
        <pc:spChg chg="mod">
          <ac:chgData name="Russell, Seth" userId="3c561f24-ddce-4c04-9d77-b57464b49d16" providerId="ADAL" clId="{EBD8DFC8-5CE4-5447-8B0D-8D510F3B8D5A}" dt="2019-03-18T20:40:57.369" v="8723" actId="20577"/>
          <ac:spMkLst>
            <pc:docMk/>
            <pc:sldMk cId="2390151200" sldId="318"/>
            <ac:spMk id="2" creationId="{00000000-0000-0000-0000-000000000000}"/>
          </ac:spMkLst>
        </pc:spChg>
        <pc:spChg chg="del">
          <ac:chgData name="Russell, Seth" userId="3c561f24-ddce-4c04-9d77-b57464b49d16" providerId="ADAL" clId="{EBD8DFC8-5CE4-5447-8B0D-8D510F3B8D5A}" dt="2019-03-13T22:12:15.985" v="689"/>
          <ac:spMkLst>
            <pc:docMk/>
            <pc:sldMk cId="2390151200" sldId="318"/>
            <ac:spMk id="4" creationId="{00000000-0000-0000-0000-000000000000}"/>
          </ac:spMkLst>
        </pc:spChg>
        <pc:picChg chg="add mod">
          <ac:chgData name="Russell, Seth" userId="3c561f24-ddce-4c04-9d77-b57464b49d16" providerId="ADAL" clId="{EBD8DFC8-5CE4-5447-8B0D-8D510F3B8D5A}" dt="2019-03-13T22:12:28.445" v="694" actId="14100"/>
          <ac:picMkLst>
            <pc:docMk/>
            <pc:sldMk cId="2390151200" sldId="318"/>
            <ac:picMk id="7" creationId="{C1B06569-C6BB-D342-8E20-3B60226F63ED}"/>
          </ac:picMkLst>
        </pc:picChg>
      </pc:sldChg>
      <pc:sldChg chg="addSp delSp modSp add ord delAnim modAnim modNotesTx">
        <pc:chgData name="Russell, Seth" userId="3c561f24-ddce-4c04-9d77-b57464b49d16" providerId="ADAL" clId="{EBD8DFC8-5CE4-5447-8B0D-8D510F3B8D5A}" dt="2019-03-18T20:10:40.410" v="8291" actId="20577"/>
        <pc:sldMkLst>
          <pc:docMk/>
          <pc:sldMk cId="3064719813" sldId="319"/>
        </pc:sldMkLst>
        <pc:spChg chg="mod">
          <ac:chgData name="Russell, Seth" userId="3c561f24-ddce-4c04-9d77-b57464b49d16" providerId="ADAL" clId="{EBD8DFC8-5CE4-5447-8B0D-8D510F3B8D5A}" dt="2019-03-18T20:10:40.410" v="8291" actId="20577"/>
          <ac:spMkLst>
            <pc:docMk/>
            <pc:sldMk cId="3064719813" sldId="319"/>
            <ac:spMk id="2" creationId="{00000000-0000-0000-0000-000000000000}"/>
          </ac:spMkLst>
        </pc:spChg>
        <pc:spChg chg="del">
          <ac:chgData name="Russell, Seth" userId="3c561f24-ddce-4c04-9d77-b57464b49d16" providerId="ADAL" clId="{EBD8DFC8-5CE4-5447-8B0D-8D510F3B8D5A}" dt="2019-03-15T21:26:01.693" v="2238"/>
          <ac:spMkLst>
            <pc:docMk/>
            <pc:sldMk cId="3064719813" sldId="319"/>
            <ac:spMk id="4" creationId="{00000000-0000-0000-0000-000000000000}"/>
          </ac:spMkLst>
        </pc:spChg>
        <pc:spChg chg="add mod">
          <ac:chgData name="Russell, Seth" userId="3c561f24-ddce-4c04-9d77-b57464b49d16" providerId="ADAL" clId="{EBD8DFC8-5CE4-5447-8B0D-8D510F3B8D5A}" dt="2019-03-18T17:24:19.086" v="6254" actId="20577"/>
          <ac:spMkLst>
            <pc:docMk/>
            <pc:sldMk cId="3064719813" sldId="319"/>
            <ac:spMk id="4" creationId="{F1133A8B-E584-B847-B91B-D2B4F71F3BDE}"/>
          </ac:spMkLst>
        </pc:spChg>
        <pc:spChg chg="add del mod">
          <ac:chgData name="Russell, Seth" userId="3c561f24-ddce-4c04-9d77-b57464b49d16" providerId="ADAL" clId="{EBD8DFC8-5CE4-5447-8B0D-8D510F3B8D5A}" dt="2019-03-15T21:26:10.110" v="2240"/>
          <ac:spMkLst>
            <pc:docMk/>
            <pc:sldMk cId="3064719813" sldId="319"/>
            <ac:spMk id="9" creationId="{30CFA010-E51E-D340-8C57-963B8B2DD703}"/>
          </ac:spMkLst>
        </pc:spChg>
        <pc:picChg chg="add del mod">
          <ac:chgData name="Russell, Seth" userId="3c561f24-ddce-4c04-9d77-b57464b49d16" providerId="ADAL" clId="{EBD8DFC8-5CE4-5447-8B0D-8D510F3B8D5A}" dt="2019-03-15T21:26:06.568" v="2239" actId="478"/>
          <ac:picMkLst>
            <pc:docMk/>
            <pc:sldMk cId="3064719813" sldId="319"/>
            <ac:picMk id="7" creationId="{397A13F7-EFFA-1748-BC7E-75E7C22250D9}"/>
          </ac:picMkLst>
        </pc:picChg>
        <pc:picChg chg="add del mod">
          <ac:chgData name="Russell, Seth" userId="3c561f24-ddce-4c04-9d77-b57464b49d16" providerId="ADAL" clId="{EBD8DFC8-5CE4-5447-8B0D-8D510F3B8D5A}" dt="2019-03-18T17:22:21.666" v="6246" actId="478"/>
          <ac:picMkLst>
            <pc:docMk/>
            <pc:sldMk cId="3064719813" sldId="319"/>
            <ac:picMk id="11" creationId="{380DB63D-FE2C-CF4E-982C-736000A69BA3}"/>
          </ac:picMkLst>
        </pc:picChg>
      </pc:sldChg>
      <pc:sldChg chg="modSp add ord modAnim modNotesTx">
        <pc:chgData name="Russell, Seth" userId="3c561f24-ddce-4c04-9d77-b57464b49d16" providerId="ADAL" clId="{EBD8DFC8-5CE4-5447-8B0D-8D510F3B8D5A}" dt="2019-03-19T15:47:42.492" v="15185" actId="20577"/>
        <pc:sldMkLst>
          <pc:docMk/>
          <pc:sldMk cId="1083902502" sldId="320"/>
        </pc:sldMkLst>
        <pc:spChg chg="mod">
          <ac:chgData name="Russell, Seth" userId="3c561f24-ddce-4c04-9d77-b57464b49d16" providerId="ADAL" clId="{EBD8DFC8-5CE4-5447-8B0D-8D510F3B8D5A}" dt="2019-03-15T21:16:01.531" v="1848" actId="20577"/>
          <ac:spMkLst>
            <pc:docMk/>
            <pc:sldMk cId="1083902502" sldId="320"/>
            <ac:spMk id="2" creationId="{00000000-0000-0000-0000-000000000000}"/>
          </ac:spMkLst>
        </pc:spChg>
        <pc:spChg chg="mod">
          <ac:chgData name="Russell, Seth" userId="3c561f24-ddce-4c04-9d77-b57464b49d16" providerId="ADAL" clId="{EBD8DFC8-5CE4-5447-8B0D-8D510F3B8D5A}" dt="2019-03-15T21:17:17.321" v="2104" actId="12"/>
          <ac:spMkLst>
            <pc:docMk/>
            <pc:sldMk cId="1083902502" sldId="320"/>
            <ac:spMk id="4" creationId="{00000000-0000-0000-0000-000000000000}"/>
          </ac:spMkLst>
        </pc:spChg>
      </pc:sldChg>
      <pc:sldChg chg="addSp delSp modSp add modAnim modNotesTx">
        <pc:chgData name="Russell, Seth" userId="3c561f24-ddce-4c04-9d77-b57464b49d16" providerId="ADAL" clId="{EBD8DFC8-5CE4-5447-8B0D-8D510F3B8D5A}" dt="2019-03-18T16:45:42.133" v="5187" actId="20577"/>
        <pc:sldMkLst>
          <pc:docMk/>
          <pc:sldMk cId="3063804986" sldId="321"/>
        </pc:sldMkLst>
        <pc:spChg chg="mod">
          <ac:chgData name="Russell, Seth" userId="3c561f24-ddce-4c04-9d77-b57464b49d16" providerId="ADAL" clId="{EBD8DFC8-5CE4-5447-8B0D-8D510F3B8D5A}" dt="2019-03-15T21:31:15.386" v="2476" actId="20577"/>
          <ac:spMkLst>
            <pc:docMk/>
            <pc:sldMk cId="3063804986" sldId="321"/>
            <ac:spMk id="2" creationId="{00000000-0000-0000-0000-000000000000}"/>
          </ac:spMkLst>
        </pc:spChg>
        <pc:spChg chg="add mod">
          <ac:chgData name="Russell, Seth" userId="3c561f24-ddce-4c04-9d77-b57464b49d16" providerId="ADAL" clId="{EBD8DFC8-5CE4-5447-8B0D-8D510F3B8D5A}" dt="2019-03-18T16:45:18.027" v="5099" actId="1076"/>
          <ac:spMkLst>
            <pc:docMk/>
            <pc:sldMk cId="3063804986" sldId="321"/>
            <ac:spMk id="3" creationId="{0C932011-8581-E74B-8FF2-1AD5909447DD}"/>
          </ac:spMkLst>
        </pc:spChg>
        <pc:spChg chg="del">
          <ac:chgData name="Russell, Seth" userId="3c561f24-ddce-4c04-9d77-b57464b49d16" providerId="ADAL" clId="{EBD8DFC8-5CE4-5447-8B0D-8D510F3B8D5A}" dt="2019-03-15T21:32:07.773" v="2477"/>
          <ac:spMkLst>
            <pc:docMk/>
            <pc:sldMk cId="3063804986" sldId="321"/>
            <ac:spMk id="4" creationId="{00000000-0000-0000-0000-000000000000}"/>
          </ac:spMkLst>
        </pc:spChg>
        <pc:spChg chg="add mod">
          <ac:chgData name="Russell, Seth" userId="3c561f24-ddce-4c04-9d77-b57464b49d16" providerId="ADAL" clId="{EBD8DFC8-5CE4-5447-8B0D-8D510F3B8D5A}" dt="2019-03-18T16:45:42.133" v="5187" actId="20577"/>
          <ac:spMkLst>
            <pc:docMk/>
            <pc:sldMk cId="3063804986" sldId="321"/>
            <ac:spMk id="8" creationId="{78B5F9D3-BBAA-7A44-8D60-D539FAE5E940}"/>
          </ac:spMkLst>
        </pc:spChg>
        <pc:picChg chg="add mod">
          <ac:chgData name="Russell, Seth" userId="3c561f24-ddce-4c04-9d77-b57464b49d16" providerId="ADAL" clId="{EBD8DFC8-5CE4-5447-8B0D-8D510F3B8D5A}" dt="2019-03-15T21:38:16.970" v="2648" actId="1038"/>
          <ac:picMkLst>
            <pc:docMk/>
            <pc:sldMk cId="3063804986" sldId="321"/>
            <ac:picMk id="7" creationId="{1021B6D7-EF85-5642-95C1-BDFC5BDD63BA}"/>
          </ac:picMkLst>
        </pc:picChg>
        <pc:picChg chg="add mod">
          <ac:chgData name="Russell, Seth" userId="3c561f24-ddce-4c04-9d77-b57464b49d16" providerId="ADAL" clId="{EBD8DFC8-5CE4-5447-8B0D-8D510F3B8D5A}" dt="2019-03-15T21:38:17.994" v="2650" actId="1038"/>
          <ac:picMkLst>
            <pc:docMk/>
            <pc:sldMk cId="3063804986" sldId="321"/>
            <ac:picMk id="9" creationId="{489D61F7-429B-9A4C-8936-47D5E02BCBAF}"/>
          </ac:picMkLst>
        </pc:picChg>
      </pc:sldChg>
      <pc:sldChg chg="modSp add ord">
        <pc:chgData name="Russell, Seth" userId="3c561f24-ddce-4c04-9d77-b57464b49d16" providerId="ADAL" clId="{EBD8DFC8-5CE4-5447-8B0D-8D510F3B8D5A}" dt="2019-03-19T16:40:48.181" v="15838"/>
        <pc:sldMkLst>
          <pc:docMk/>
          <pc:sldMk cId="570352201" sldId="322"/>
        </pc:sldMkLst>
        <pc:spChg chg="mod">
          <ac:chgData name="Russell, Seth" userId="3c561f24-ddce-4c04-9d77-b57464b49d16" providerId="ADAL" clId="{EBD8DFC8-5CE4-5447-8B0D-8D510F3B8D5A}" dt="2019-03-15T21:45:59.498" v="3428" actId="20577"/>
          <ac:spMkLst>
            <pc:docMk/>
            <pc:sldMk cId="570352201" sldId="322"/>
            <ac:spMk id="2" creationId="{00000000-0000-0000-0000-000000000000}"/>
          </ac:spMkLst>
        </pc:spChg>
        <pc:spChg chg="mod">
          <ac:chgData name="Russell, Seth" userId="3c561f24-ddce-4c04-9d77-b57464b49d16" providerId="ADAL" clId="{EBD8DFC8-5CE4-5447-8B0D-8D510F3B8D5A}" dt="2019-03-15T21:45:50.040" v="3412" actId="20577"/>
          <ac:spMkLst>
            <pc:docMk/>
            <pc:sldMk cId="570352201" sldId="322"/>
            <ac:spMk id="4" creationId="{00000000-0000-0000-0000-000000000000}"/>
          </ac:spMkLst>
        </pc:spChg>
      </pc:sldChg>
      <pc:sldChg chg="addSp modSp add ord modAnim modNotesTx">
        <pc:chgData name="Russell, Seth" userId="3c561f24-ddce-4c04-9d77-b57464b49d16" providerId="ADAL" clId="{EBD8DFC8-5CE4-5447-8B0D-8D510F3B8D5A}" dt="2019-03-18T17:05:27.767" v="5574" actId="113"/>
        <pc:sldMkLst>
          <pc:docMk/>
          <pc:sldMk cId="2863371946" sldId="323"/>
        </pc:sldMkLst>
        <pc:spChg chg="mod">
          <ac:chgData name="Russell, Seth" userId="3c561f24-ddce-4c04-9d77-b57464b49d16" providerId="ADAL" clId="{EBD8DFC8-5CE4-5447-8B0D-8D510F3B8D5A}" dt="2019-03-18T15:20:17.296" v="3578" actId="20577"/>
          <ac:spMkLst>
            <pc:docMk/>
            <pc:sldMk cId="2863371946" sldId="323"/>
            <ac:spMk id="2" creationId="{00000000-0000-0000-0000-000000000000}"/>
          </ac:spMkLst>
        </pc:spChg>
        <pc:spChg chg="mod">
          <ac:chgData name="Russell, Seth" userId="3c561f24-ddce-4c04-9d77-b57464b49d16" providerId="ADAL" clId="{EBD8DFC8-5CE4-5447-8B0D-8D510F3B8D5A}" dt="2019-03-18T16:16:27.293" v="3892" actId="14100"/>
          <ac:spMkLst>
            <pc:docMk/>
            <pc:sldMk cId="2863371946" sldId="323"/>
            <ac:spMk id="4" creationId="{00000000-0000-0000-0000-000000000000}"/>
          </ac:spMkLst>
        </pc:spChg>
        <pc:spChg chg="add">
          <ac:chgData name="Russell, Seth" userId="3c561f24-ddce-4c04-9d77-b57464b49d16" providerId="ADAL" clId="{EBD8DFC8-5CE4-5447-8B0D-8D510F3B8D5A}" dt="2019-03-18T16:15:18.731" v="3798"/>
          <ac:spMkLst>
            <pc:docMk/>
            <pc:sldMk cId="2863371946" sldId="323"/>
            <ac:spMk id="7" creationId="{2F9AD28E-BD3A-3B49-97A7-7D0B674CB4E4}"/>
          </ac:spMkLst>
        </pc:spChg>
        <pc:spChg chg="add mod">
          <ac:chgData name="Russell, Seth" userId="3c561f24-ddce-4c04-9d77-b57464b49d16" providerId="ADAL" clId="{EBD8DFC8-5CE4-5447-8B0D-8D510F3B8D5A}" dt="2019-03-18T16:22:04.328" v="4272" actId="1076"/>
          <ac:spMkLst>
            <pc:docMk/>
            <pc:sldMk cId="2863371946" sldId="323"/>
            <ac:spMk id="8" creationId="{28529960-48D0-164D-9B8F-34A950E2FB12}"/>
          </ac:spMkLst>
        </pc:spChg>
      </pc:sldChg>
      <pc:sldChg chg="addSp delSp modSp add ord modNotesTx">
        <pc:chgData name="Russell, Seth" userId="3c561f24-ddce-4c04-9d77-b57464b49d16" providerId="ADAL" clId="{EBD8DFC8-5CE4-5447-8B0D-8D510F3B8D5A}" dt="2019-03-19T00:49:35.858" v="13856" actId="20577"/>
        <pc:sldMkLst>
          <pc:docMk/>
          <pc:sldMk cId="1367860361" sldId="324"/>
        </pc:sldMkLst>
        <pc:spChg chg="mod">
          <ac:chgData name="Russell, Seth" userId="3c561f24-ddce-4c04-9d77-b57464b49d16" providerId="ADAL" clId="{EBD8DFC8-5CE4-5447-8B0D-8D510F3B8D5A}" dt="2019-03-18T16:14:33.482" v="3755" actId="20577"/>
          <ac:spMkLst>
            <pc:docMk/>
            <pc:sldMk cId="1367860361" sldId="324"/>
            <ac:spMk id="2" creationId="{00000000-0000-0000-0000-000000000000}"/>
          </ac:spMkLst>
        </pc:spChg>
        <pc:spChg chg="del">
          <ac:chgData name="Russell, Seth" userId="3c561f24-ddce-4c04-9d77-b57464b49d16" providerId="ADAL" clId="{EBD8DFC8-5CE4-5447-8B0D-8D510F3B8D5A}" dt="2019-03-18T15:53:28.281" v="3694" actId="931"/>
          <ac:spMkLst>
            <pc:docMk/>
            <pc:sldMk cId="1367860361" sldId="324"/>
            <ac:spMk id="4" creationId="{00000000-0000-0000-0000-000000000000}"/>
          </ac:spMkLst>
        </pc:spChg>
        <pc:spChg chg="add mod">
          <ac:chgData name="Russell, Seth" userId="3c561f24-ddce-4c04-9d77-b57464b49d16" providerId="ADAL" clId="{EBD8DFC8-5CE4-5447-8B0D-8D510F3B8D5A}" dt="2019-03-18T22:46:13.034" v="11837" actId="1076"/>
          <ac:spMkLst>
            <pc:docMk/>
            <pc:sldMk cId="1367860361" sldId="324"/>
            <ac:spMk id="8" creationId="{BB8666E7-9D19-8D43-959F-DD9B2A2FFAF4}"/>
          </ac:spMkLst>
        </pc:spChg>
        <pc:picChg chg="add mod">
          <ac:chgData name="Russell, Seth" userId="3c561f24-ddce-4c04-9d77-b57464b49d16" providerId="ADAL" clId="{EBD8DFC8-5CE4-5447-8B0D-8D510F3B8D5A}" dt="2019-03-18T22:46:07.987" v="11836" actId="1076"/>
          <ac:picMkLst>
            <pc:docMk/>
            <pc:sldMk cId="1367860361" sldId="324"/>
            <ac:picMk id="7" creationId="{EDE4AF31-B551-AC41-828F-EE8578390ED4}"/>
          </ac:picMkLst>
        </pc:picChg>
      </pc:sldChg>
      <pc:sldChg chg="addSp modSp add ord modAnim modNotesTx">
        <pc:chgData name="Russell, Seth" userId="3c561f24-ddce-4c04-9d77-b57464b49d16" providerId="ADAL" clId="{EBD8DFC8-5CE4-5447-8B0D-8D510F3B8D5A}" dt="2019-03-19T16:58:50.546" v="17895" actId="20577"/>
        <pc:sldMkLst>
          <pc:docMk/>
          <pc:sldMk cId="650048907" sldId="325"/>
        </pc:sldMkLst>
        <pc:spChg chg="mod">
          <ac:chgData name="Russell, Seth" userId="3c561f24-ddce-4c04-9d77-b57464b49d16" providerId="ADAL" clId="{EBD8DFC8-5CE4-5447-8B0D-8D510F3B8D5A}" dt="2019-03-15T20:06:21.984" v="820" actId="20577"/>
          <ac:spMkLst>
            <pc:docMk/>
            <pc:sldMk cId="650048907" sldId="325"/>
            <ac:spMk id="2" creationId="{00000000-0000-0000-0000-000000000000}"/>
          </ac:spMkLst>
        </pc:spChg>
        <pc:spChg chg="mod">
          <ac:chgData name="Russell, Seth" userId="3c561f24-ddce-4c04-9d77-b57464b49d16" providerId="ADAL" clId="{EBD8DFC8-5CE4-5447-8B0D-8D510F3B8D5A}" dt="2019-03-15T20:07:09.026" v="833" actId="5793"/>
          <ac:spMkLst>
            <pc:docMk/>
            <pc:sldMk cId="650048907" sldId="325"/>
            <ac:spMk id="4" creationId="{00000000-0000-0000-0000-000000000000}"/>
          </ac:spMkLst>
        </pc:spChg>
        <pc:picChg chg="add mod modCrop">
          <ac:chgData name="Russell, Seth" userId="3c561f24-ddce-4c04-9d77-b57464b49d16" providerId="ADAL" clId="{EBD8DFC8-5CE4-5447-8B0D-8D510F3B8D5A}" dt="2019-03-15T20:08:05.488" v="851" actId="1036"/>
          <ac:picMkLst>
            <pc:docMk/>
            <pc:sldMk cId="650048907" sldId="325"/>
            <ac:picMk id="7" creationId="{E3003DFE-99F4-324D-92EF-6C62B411D55E}"/>
          </ac:picMkLst>
        </pc:picChg>
      </pc:sldChg>
      <pc:sldChg chg="addSp delSp modSp add ord modNotesTx">
        <pc:chgData name="Russell, Seth" userId="3c561f24-ddce-4c04-9d77-b57464b49d16" providerId="ADAL" clId="{EBD8DFC8-5CE4-5447-8B0D-8D510F3B8D5A}" dt="2019-03-19T00:29:31.172" v="12772" actId="20577"/>
        <pc:sldMkLst>
          <pc:docMk/>
          <pc:sldMk cId="3706707647" sldId="326"/>
        </pc:sldMkLst>
        <pc:spChg chg="mod">
          <ac:chgData name="Russell, Seth" userId="3c561f24-ddce-4c04-9d77-b57464b49d16" providerId="ADAL" clId="{EBD8DFC8-5CE4-5447-8B0D-8D510F3B8D5A}" dt="2019-03-18T16:13:45.183" v="3733" actId="20577"/>
          <ac:spMkLst>
            <pc:docMk/>
            <pc:sldMk cId="3706707647" sldId="326"/>
            <ac:spMk id="2" creationId="{00000000-0000-0000-0000-000000000000}"/>
          </ac:spMkLst>
        </pc:spChg>
        <pc:spChg chg="del">
          <ac:chgData name="Russell, Seth" userId="3c561f24-ddce-4c04-9d77-b57464b49d16" providerId="ADAL" clId="{EBD8DFC8-5CE4-5447-8B0D-8D510F3B8D5A}" dt="2019-03-18T16:06:43.664" v="3705" actId="931"/>
          <ac:spMkLst>
            <pc:docMk/>
            <pc:sldMk cId="3706707647" sldId="326"/>
            <ac:spMk id="4" creationId="{00000000-0000-0000-0000-000000000000}"/>
          </ac:spMkLst>
        </pc:spChg>
        <pc:spChg chg="add del mod">
          <ac:chgData name="Russell, Seth" userId="3c561f24-ddce-4c04-9d77-b57464b49d16" providerId="ADAL" clId="{EBD8DFC8-5CE4-5447-8B0D-8D510F3B8D5A}" dt="2019-03-18T16:13:50.212" v="3735" actId="478"/>
          <ac:spMkLst>
            <pc:docMk/>
            <pc:sldMk cId="3706707647" sldId="326"/>
            <ac:spMk id="9" creationId="{2CBAF523-9C7A-1C45-A1F0-B8B03616E2F6}"/>
          </ac:spMkLst>
        </pc:spChg>
        <pc:picChg chg="add del mod">
          <ac:chgData name="Russell, Seth" userId="3c561f24-ddce-4c04-9d77-b57464b49d16" providerId="ADAL" clId="{EBD8DFC8-5CE4-5447-8B0D-8D510F3B8D5A}" dt="2019-03-18T16:13:47.210" v="3734" actId="478"/>
          <ac:picMkLst>
            <pc:docMk/>
            <pc:sldMk cId="3706707647" sldId="326"/>
            <ac:picMk id="7" creationId="{C2016F3D-6173-3E4C-91DE-AB2A48D54AE0}"/>
          </ac:picMkLst>
        </pc:picChg>
        <pc:picChg chg="add mod modCrop">
          <ac:chgData name="Russell, Seth" userId="3c561f24-ddce-4c04-9d77-b57464b49d16" providerId="ADAL" clId="{EBD8DFC8-5CE4-5447-8B0D-8D510F3B8D5A}" dt="2019-03-19T00:24:59.382" v="12048" actId="1076"/>
          <ac:picMkLst>
            <pc:docMk/>
            <pc:sldMk cId="3706707647" sldId="326"/>
            <ac:picMk id="11" creationId="{8F3E12CB-5CA5-D84B-9E06-96B4E6FD371E}"/>
          </ac:picMkLst>
        </pc:picChg>
        <pc:picChg chg="add mod">
          <ac:chgData name="Russell, Seth" userId="3c561f24-ddce-4c04-9d77-b57464b49d16" providerId="ADAL" clId="{EBD8DFC8-5CE4-5447-8B0D-8D510F3B8D5A}" dt="2019-03-19T00:24:36.625" v="12044" actId="1076"/>
          <ac:picMkLst>
            <pc:docMk/>
            <pc:sldMk cId="3706707647" sldId="326"/>
            <ac:picMk id="13" creationId="{4BF29F2C-157F-0246-8FF3-1EFBBBA4B7C5}"/>
          </ac:picMkLst>
        </pc:picChg>
      </pc:sldChg>
      <pc:sldChg chg="addSp delSp modSp add ord modNotesTx">
        <pc:chgData name="Russell, Seth" userId="3c561f24-ddce-4c04-9d77-b57464b49d16" providerId="ADAL" clId="{EBD8DFC8-5CE4-5447-8B0D-8D510F3B8D5A}" dt="2019-03-18T21:39:12.998" v="9919" actId="20577"/>
        <pc:sldMkLst>
          <pc:docMk/>
          <pc:sldMk cId="3142265651" sldId="327"/>
        </pc:sldMkLst>
        <pc:spChg chg="mod">
          <ac:chgData name="Russell, Seth" userId="3c561f24-ddce-4c04-9d77-b57464b49d16" providerId="ADAL" clId="{EBD8DFC8-5CE4-5447-8B0D-8D510F3B8D5A}" dt="2019-03-18T21:38:49.385" v="9836" actId="20577"/>
          <ac:spMkLst>
            <pc:docMk/>
            <pc:sldMk cId="3142265651" sldId="327"/>
            <ac:spMk id="2" creationId="{00000000-0000-0000-0000-000000000000}"/>
          </ac:spMkLst>
        </pc:spChg>
        <pc:spChg chg="del mod">
          <ac:chgData name="Russell, Seth" userId="3c561f24-ddce-4c04-9d77-b57464b49d16" providerId="ADAL" clId="{EBD8DFC8-5CE4-5447-8B0D-8D510F3B8D5A}" dt="2019-03-18T17:13:31.471" v="5671" actId="931"/>
          <ac:spMkLst>
            <pc:docMk/>
            <pc:sldMk cId="3142265651" sldId="327"/>
            <ac:spMk id="4" creationId="{00000000-0000-0000-0000-000000000000}"/>
          </ac:spMkLst>
        </pc:spChg>
        <pc:picChg chg="add mod">
          <ac:chgData name="Russell, Seth" userId="3c561f24-ddce-4c04-9d77-b57464b49d16" providerId="ADAL" clId="{EBD8DFC8-5CE4-5447-8B0D-8D510F3B8D5A}" dt="2019-03-18T17:17:32.415" v="5687" actId="1076"/>
          <ac:picMkLst>
            <pc:docMk/>
            <pc:sldMk cId="3142265651" sldId="327"/>
            <ac:picMk id="7" creationId="{DA67FADC-05B6-CB43-A310-B5EE8F2E6D8C}"/>
          </ac:picMkLst>
        </pc:picChg>
        <pc:picChg chg="add mod modCrop">
          <ac:chgData name="Russell, Seth" userId="3c561f24-ddce-4c04-9d77-b57464b49d16" providerId="ADAL" clId="{EBD8DFC8-5CE4-5447-8B0D-8D510F3B8D5A}" dt="2019-03-18T17:17:35.131" v="5688" actId="1076"/>
          <ac:picMkLst>
            <pc:docMk/>
            <pc:sldMk cId="3142265651" sldId="327"/>
            <ac:picMk id="9" creationId="{DA39D0E2-CD9A-134A-8BEE-8FD44CEFDF16}"/>
          </ac:picMkLst>
        </pc:picChg>
        <pc:picChg chg="add mod modCrop">
          <ac:chgData name="Russell, Seth" userId="3c561f24-ddce-4c04-9d77-b57464b49d16" providerId="ADAL" clId="{EBD8DFC8-5CE4-5447-8B0D-8D510F3B8D5A}" dt="2019-03-18T17:17:55.700" v="5693" actId="1076"/>
          <ac:picMkLst>
            <pc:docMk/>
            <pc:sldMk cId="3142265651" sldId="327"/>
            <ac:picMk id="11" creationId="{C9A3ABEC-88F5-3D41-97BA-3FE3F26017B4}"/>
          </ac:picMkLst>
        </pc:picChg>
      </pc:sldChg>
      <pc:sldChg chg="addSp delSp modSp add ord modNotesTx">
        <pc:chgData name="Russell, Seth" userId="3c561f24-ddce-4c04-9d77-b57464b49d16" providerId="ADAL" clId="{EBD8DFC8-5CE4-5447-8B0D-8D510F3B8D5A}" dt="2019-03-19T00:47:47.117" v="13477" actId="20577"/>
        <pc:sldMkLst>
          <pc:docMk/>
          <pc:sldMk cId="2884437665" sldId="328"/>
        </pc:sldMkLst>
        <pc:spChg chg="del">
          <ac:chgData name="Russell, Seth" userId="3c561f24-ddce-4c04-9d77-b57464b49d16" providerId="ADAL" clId="{EBD8DFC8-5CE4-5447-8B0D-8D510F3B8D5A}" dt="2019-03-18T16:13:55.042" v="3736" actId="478"/>
          <ac:spMkLst>
            <pc:docMk/>
            <pc:sldMk cId="2884437665" sldId="328"/>
            <ac:spMk id="2" creationId="{00000000-0000-0000-0000-000000000000}"/>
          </ac:spMkLst>
        </pc:spChg>
        <pc:spChg chg="add del mod">
          <ac:chgData name="Russell, Seth" userId="3c561f24-ddce-4c04-9d77-b57464b49d16" providerId="ADAL" clId="{EBD8DFC8-5CE4-5447-8B0D-8D510F3B8D5A}" dt="2019-03-18T16:13:57.725" v="3737" actId="478"/>
          <ac:spMkLst>
            <pc:docMk/>
            <pc:sldMk cId="2884437665" sldId="328"/>
            <ac:spMk id="4" creationId="{BC90568D-5526-A14A-B170-FD93945F8BF9}"/>
          </ac:spMkLst>
        </pc:spChg>
        <pc:spChg chg="del">
          <ac:chgData name="Russell, Seth" userId="3c561f24-ddce-4c04-9d77-b57464b49d16" providerId="ADAL" clId="{EBD8DFC8-5CE4-5447-8B0D-8D510F3B8D5A}" dt="2019-03-18T16:14:12.677" v="3739" actId="478"/>
          <ac:spMkLst>
            <pc:docMk/>
            <pc:sldMk cId="2884437665" sldId="328"/>
            <ac:spMk id="6" creationId="{00000000-0000-0000-0000-000000000000}"/>
          </ac:spMkLst>
        </pc:spChg>
        <pc:picChg chg="mod">
          <ac:chgData name="Russell, Seth" userId="3c561f24-ddce-4c04-9d77-b57464b49d16" providerId="ADAL" clId="{EBD8DFC8-5CE4-5447-8B0D-8D510F3B8D5A}" dt="2019-03-18T16:14:06.117" v="3738" actId="12788"/>
          <ac:picMkLst>
            <pc:docMk/>
            <pc:sldMk cId="2884437665" sldId="328"/>
            <ac:picMk id="7" creationId="{C2016F3D-6173-3E4C-91DE-AB2A48D54AE0}"/>
          </ac:picMkLst>
        </pc:picChg>
      </pc:sldChg>
      <pc:sldChg chg="addSp delSp modSp add delAnim modAnim modNotesTx">
        <pc:chgData name="Russell, Seth" userId="3c561f24-ddce-4c04-9d77-b57464b49d16" providerId="ADAL" clId="{EBD8DFC8-5CE4-5447-8B0D-8D510F3B8D5A}" dt="2019-03-19T15:27:39.994" v="14651" actId="20577"/>
        <pc:sldMkLst>
          <pc:docMk/>
          <pc:sldMk cId="2989940636" sldId="329"/>
        </pc:sldMkLst>
        <pc:spChg chg="mod">
          <ac:chgData name="Russell, Seth" userId="3c561f24-ddce-4c04-9d77-b57464b49d16" providerId="ADAL" clId="{EBD8DFC8-5CE4-5447-8B0D-8D510F3B8D5A}" dt="2019-03-18T16:38:37.295" v="4653" actId="20577"/>
          <ac:spMkLst>
            <pc:docMk/>
            <pc:sldMk cId="2989940636" sldId="329"/>
            <ac:spMk id="2" creationId="{00000000-0000-0000-0000-000000000000}"/>
          </ac:spMkLst>
        </pc:spChg>
        <pc:spChg chg="del">
          <ac:chgData name="Russell, Seth" userId="3c561f24-ddce-4c04-9d77-b57464b49d16" providerId="ADAL" clId="{EBD8DFC8-5CE4-5447-8B0D-8D510F3B8D5A}" dt="2019-03-18T16:18:21.730" v="3896" actId="478"/>
          <ac:spMkLst>
            <pc:docMk/>
            <pc:sldMk cId="2989940636" sldId="329"/>
            <ac:spMk id="4" creationId="{00000000-0000-0000-0000-000000000000}"/>
          </ac:spMkLst>
        </pc:spChg>
        <pc:spChg chg="del">
          <ac:chgData name="Russell, Seth" userId="3c561f24-ddce-4c04-9d77-b57464b49d16" providerId="ADAL" clId="{EBD8DFC8-5CE4-5447-8B0D-8D510F3B8D5A}" dt="2019-03-18T16:19:38.817" v="4148" actId="478"/>
          <ac:spMkLst>
            <pc:docMk/>
            <pc:sldMk cId="2989940636" sldId="329"/>
            <ac:spMk id="7" creationId="{2F9AD28E-BD3A-3B49-97A7-7D0B674CB4E4}"/>
          </ac:spMkLst>
        </pc:spChg>
        <pc:spChg chg="add mod">
          <ac:chgData name="Russell, Seth" userId="3c561f24-ddce-4c04-9d77-b57464b49d16" providerId="ADAL" clId="{EBD8DFC8-5CE4-5447-8B0D-8D510F3B8D5A}" dt="2019-03-18T16:53:50.823" v="5404" actId="14100"/>
          <ac:spMkLst>
            <pc:docMk/>
            <pc:sldMk cId="2989940636" sldId="329"/>
            <ac:spMk id="8" creationId="{252371F4-D52D-FC48-9C0F-23E715663719}"/>
          </ac:spMkLst>
        </pc:spChg>
      </pc:sldChg>
      <pc:sldChg chg="modSp add modNotesTx">
        <pc:chgData name="Russell, Seth" userId="3c561f24-ddce-4c04-9d77-b57464b49d16" providerId="ADAL" clId="{EBD8DFC8-5CE4-5447-8B0D-8D510F3B8D5A}" dt="2019-03-19T15:36:56.667" v="14986" actId="20577"/>
        <pc:sldMkLst>
          <pc:docMk/>
          <pc:sldMk cId="1963145215" sldId="330"/>
        </pc:sldMkLst>
        <pc:spChg chg="mod">
          <ac:chgData name="Russell, Seth" userId="3c561f24-ddce-4c04-9d77-b57464b49d16" providerId="ADAL" clId="{EBD8DFC8-5CE4-5447-8B0D-8D510F3B8D5A}" dt="2019-03-18T17:01:01.268" v="5405" actId="20577"/>
          <ac:spMkLst>
            <pc:docMk/>
            <pc:sldMk cId="1963145215" sldId="330"/>
            <ac:spMk id="8" creationId="{252371F4-D52D-FC48-9C0F-23E715663719}"/>
          </ac:spMkLst>
        </pc:spChg>
      </pc:sldChg>
      <pc:sldChg chg="modSp add ord modAnim modNotesTx">
        <pc:chgData name="Russell, Seth" userId="3c561f24-ddce-4c04-9d77-b57464b49d16" providerId="ADAL" clId="{EBD8DFC8-5CE4-5447-8B0D-8D510F3B8D5A}" dt="2019-03-19T16:40:11.811" v="15836" actId="20577"/>
        <pc:sldMkLst>
          <pc:docMk/>
          <pc:sldMk cId="3066208852" sldId="331"/>
        </pc:sldMkLst>
        <pc:spChg chg="mod">
          <ac:chgData name="Russell, Seth" userId="3c561f24-ddce-4c04-9d77-b57464b49d16" providerId="ADAL" clId="{EBD8DFC8-5CE4-5447-8B0D-8D510F3B8D5A}" dt="2019-03-18T17:47:48.698" v="6599" actId="20577"/>
          <ac:spMkLst>
            <pc:docMk/>
            <pc:sldMk cId="3066208852" sldId="331"/>
            <ac:spMk id="2" creationId="{00000000-0000-0000-0000-000000000000}"/>
          </ac:spMkLst>
        </pc:spChg>
        <pc:spChg chg="mod">
          <ac:chgData name="Russell, Seth" userId="3c561f24-ddce-4c04-9d77-b57464b49d16" providerId="ADAL" clId="{EBD8DFC8-5CE4-5447-8B0D-8D510F3B8D5A}" dt="2019-03-18T20:20:27.383" v="8542" actId="5793"/>
          <ac:spMkLst>
            <pc:docMk/>
            <pc:sldMk cId="3066208852" sldId="331"/>
            <ac:spMk id="4" creationId="{00000000-0000-0000-0000-000000000000}"/>
          </ac:spMkLst>
        </pc:spChg>
      </pc:sldChg>
      <pc:sldChg chg="addSp modSp add modAnim modNotesTx">
        <pc:chgData name="Russell, Seth" userId="3c561f24-ddce-4c04-9d77-b57464b49d16" providerId="ADAL" clId="{EBD8DFC8-5CE4-5447-8B0D-8D510F3B8D5A}" dt="2019-03-18T20:05:12.166" v="8288"/>
        <pc:sldMkLst>
          <pc:docMk/>
          <pc:sldMk cId="2662337862" sldId="332"/>
        </pc:sldMkLst>
        <pc:spChg chg="add mod">
          <ac:chgData name="Russell, Seth" userId="3c561f24-ddce-4c04-9d77-b57464b49d16" providerId="ADAL" clId="{EBD8DFC8-5CE4-5447-8B0D-8D510F3B8D5A}" dt="2019-03-18T20:03:54.866" v="8088" actId="313"/>
          <ac:spMkLst>
            <pc:docMk/>
            <pc:sldMk cId="2662337862" sldId="332"/>
            <ac:spMk id="3" creationId="{AEF10A66-1AEE-274F-811B-D833CA4826D4}"/>
          </ac:spMkLst>
        </pc:spChg>
        <pc:picChg chg="mod">
          <ac:chgData name="Russell, Seth" userId="3c561f24-ddce-4c04-9d77-b57464b49d16" providerId="ADAL" clId="{EBD8DFC8-5CE4-5447-8B0D-8D510F3B8D5A}" dt="2019-03-18T20:03:43.204" v="8076" actId="1035"/>
          <ac:picMkLst>
            <pc:docMk/>
            <pc:sldMk cId="2662337862" sldId="332"/>
            <ac:picMk id="11" creationId="{380DB63D-FE2C-CF4E-982C-736000A69BA3}"/>
          </ac:picMkLst>
        </pc:picChg>
      </pc:sldChg>
      <pc:sldChg chg="modSp add ord modAnim modNotesTx">
        <pc:chgData name="Russell, Seth" userId="3c561f24-ddce-4c04-9d77-b57464b49d16" providerId="ADAL" clId="{EBD8DFC8-5CE4-5447-8B0D-8D510F3B8D5A}" dt="2019-03-19T16:42:04.275" v="15920" actId="113"/>
        <pc:sldMkLst>
          <pc:docMk/>
          <pc:sldMk cId="1734862405" sldId="333"/>
        </pc:sldMkLst>
        <pc:spChg chg="mod">
          <ac:chgData name="Russell, Seth" userId="3c561f24-ddce-4c04-9d77-b57464b49d16" providerId="ADAL" clId="{EBD8DFC8-5CE4-5447-8B0D-8D510F3B8D5A}" dt="2019-03-18T19:57:26.615" v="7900" actId="20577"/>
          <ac:spMkLst>
            <pc:docMk/>
            <pc:sldMk cId="1734862405" sldId="333"/>
            <ac:spMk id="2" creationId="{00000000-0000-0000-0000-000000000000}"/>
          </ac:spMkLst>
        </pc:spChg>
        <pc:spChg chg="mod">
          <ac:chgData name="Russell, Seth" userId="3c561f24-ddce-4c04-9d77-b57464b49d16" providerId="ADAL" clId="{EBD8DFC8-5CE4-5447-8B0D-8D510F3B8D5A}" dt="2019-03-18T21:53:44.847" v="10417" actId="20577"/>
          <ac:spMkLst>
            <pc:docMk/>
            <pc:sldMk cId="1734862405" sldId="333"/>
            <ac:spMk id="4" creationId="{00000000-0000-0000-0000-000000000000}"/>
          </ac:spMkLst>
        </pc:spChg>
      </pc:sldChg>
      <pc:sldChg chg="addSp modSp add modAnim modNotesTx">
        <pc:chgData name="Russell, Seth" userId="3c561f24-ddce-4c04-9d77-b57464b49d16" providerId="ADAL" clId="{EBD8DFC8-5CE4-5447-8B0D-8D510F3B8D5A}" dt="2019-03-19T16:40:33.297" v="15837" actId="113"/>
        <pc:sldMkLst>
          <pc:docMk/>
          <pc:sldMk cId="2863612643" sldId="334"/>
        </pc:sldMkLst>
        <pc:spChg chg="mod">
          <ac:chgData name="Russell, Seth" userId="3c561f24-ddce-4c04-9d77-b57464b49d16" providerId="ADAL" clId="{EBD8DFC8-5CE4-5447-8B0D-8D510F3B8D5A}" dt="2019-03-18T17:48:02.154" v="6605" actId="20577"/>
          <ac:spMkLst>
            <pc:docMk/>
            <pc:sldMk cId="2863612643" sldId="334"/>
            <ac:spMk id="2" creationId="{00000000-0000-0000-0000-000000000000}"/>
          </ac:spMkLst>
        </pc:spChg>
        <pc:spChg chg="add mod">
          <ac:chgData name="Russell, Seth" userId="3c561f24-ddce-4c04-9d77-b57464b49d16" providerId="ADAL" clId="{EBD8DFC8-5CE4-5447-8B0D-8D510F3B8D5A}" dt="2019-03-18T18:02:27.399" v="7017" actId="1076"/>
          <ac:spMkLst>
            <pc:docMk/>
            <pc:sldMk cId="2863612643" sldId="334"/>
            <ac:spMk id="3" creationId="{737FD207-809E-1449-8F6D-81332ED113BB}"/>
          </ac:spMkLst>
        </pc:spChg>
        <pc:spChg chg="mod">
          <ac:chgData name="Russell, Seth" userId="3c561f24-ddce-4c04-9d77-b57464b49d16" providerId="ADAL" clId="{EBD8DFC8-5CE4-5447-8B0D-8D510F3B8D5A}" dt="2019-03-18T18:02:43.837" v="7019" actId="20577"/>
          <ac:spMkLst>
            <pc:docMk/>
            <pc:sldMk cId="2863612643" sldId="334"/>
            <ac:spMk id="4" creationId="{00000000-0000-0000-0000-000000000000}"/>
          </ac:spMkLst>
        </pc:spChg>
        <pc:spChg chg="add mod">
          <ac:chgData name="Russell, Seth" userId="3c561f24-ddce-4c04-9d77-b57464b49d16" providerId="ADAL" clId="{EBD8DFC8-5CE4-5447-8B0D-8D510F3B8D5A}" dt="2019-03-18T18:04:21.318" v="7033" actId="1076"/>
          <ac:spMkLst>
            <pc:docMk/>
            <pc:sldMk cId="2863612643" sldId="334"/>
            <ac:spMk id="7" creationId="{F34B31F2-045D-044E-B910-285A698B02F1}"/>
          </ac:spMkLst>
        </pc:spChg>
      </pc:sldChg>
      <pc:sldChg chg="addSp delSp modSp add modAnim modNotesTx">
        <pc:chgData name="Russell, Seth" userId="3c561f24-ddce-4c04-9d77-b57464b49d16" providerId="ADAL" clId="{EBD8DFC8-5CE4-5447-8B0D-8D510F3B8D5A}" dt="2019-03-19T16:47:20.784" v="16994" actId="20577"/>
        <pc:sldMkLst>
          <pc:docMk/>
          <pc:sldMk cId="3393705051" sldId="335"/>
        </pc:sldMkLst>
        <pc:spChg chg="mod">
          <ac:chgData name="Russell, Seth" userId="3c561f24-ddce-4c04-9d77-b57464b49d16" providerId="ADAL" clId="{EBD8DFC8-5CE4-5447-8B0D-8D510F3B8D5A}" dt="2019-03-18T18:10:58.309" v="7350"/>
          <ac:spMkLst>
            <pc:docMk/>
            <pc:sldMk cId="3393705051" sldId="335"/>
            <ac:spMk id="9" creationId="{261686DD-328B-914A-B44E-069B66691BCD}"/>
          </ac:spMkLst>
        </pc:spChg>
        <pc:picChg chg="add mod">
          <ac:chgData name="Russell, Seth" userId="3c561f24-ddce-4c04-9d77-b57464b49d16" providerId="ADAL" clId="{EBD8DFC8-5CE4-5447-8B0D-8D510F3B8D5A}" dt="2019-03-18T18:11:09.251" v="7352" actId="1076"/>
          <ac:picMkLst>
            <pc:docMk/>
            <pc:sldMk cId="3393705051" sldId="335"/>
            <ac:picMk id="4" creationId="{AF636BF2-FB00-D649-BA34-DB65CAAA8F92}"/>
          </ac:picMkLst>
        </pc:picChg>
        <pc:picChg chg="del">
          <ac:chgData name="Russell, Seth" userId="3c561f24-ddce-4c04-9d77-b57464b49d16" providerId="ADAL" clId="{EBD8DFC8-5CE4-5447-8B0D-8D510F3B8D5A}" dt="2019-03-18T18:10:10.908" v="7345" actId="478"/>
          <ac:picMkLst>
            <pc:docMk/>
            <pc:sldMk cId="3393705051" sldId="335"/>
            <ac:picMk id="7" creationId="{A16E363B-989D-1B4A-8C2F-D105363E56BF}"/>
          </ac:picMkLst>
        </pc:picChg>
        <pc:picChg chg="add mod">
          <ac:chgData name="Russell, Seth" userId="3c561f24-ddce-4c04-9d77-b57464b49d16" providerId="ADAL" clId="{EBD8DFC8-5CE4-5447-8B0D-8D510F3B8D5A}" dt="2019-03-18T18:12:05.098" v="7362" actId="14100"/>
          <ac:picMkLst>
            <pc:docMk/>
            <pc:sldMk cId="3393705051" sldId="335"/>
            <ac:picMk id="10" creationId="{C952A726-D655-FF47-8488-F8B5D3B172A7}"/>
          </ac:picMkLst>
        </pc:picChg>
      </pc:sldChg>
      <pc:sldChg chg="addSp delSp modSp add ord">
        <pc:chgData name="Russell, Seth" userId="3c561f24-ddce-4c04-9d77-b57464b49d16" providerId="ADAL" clId="{EBD8DFC8-5CE4-5447-8B0D-8D510F3B8D5A}" dt="2019-03-19T16:03:08.430" v="15224" actId="255"/>
        <pc:sldMkLst>
          <pc:docMk/>
          <pc:sldMk cId="3672412004" sldId="336"/>
        </pc:sldMkLst>
        <pc:spChg chg="mod">
          <ac:chgData name="Russell, Seth" userId="3c561f24-ddce-4c04-9d77-b57464b49d16" providerId="ADAL" clId="{EBD8DFC8-5CE4-5447-8B0D-8D510F3B8D5A}" dt="2019-03-19T16:00:37.987" v="15218" actId="20577"/>
          <ac:spMkLst>
            <pc:docMk/>
            <pc:sldMk cId="3672412004" sldId="336"/>
            <ac:spMk id="2" creationId="{00000000-0000-0000-0000-000000000000}"/>
          </ac:spMkLst>
        </pc:spChg>
        <pc:spChg chg="del">
          <ac:chgData name="Russell, Seth" userId="3c561f24-ddce-4c04-9d77-b57464b49d16" providerId="ADAL" clId="{EBD8DFC8-5CE4-5447-8B0D-8D510F3B8D5A}" dt="2019-03-19T16:00:02.053" v="15189"/>
          <ac:spMkLst>
            <pc:docMk/>
            <pc:sldMk cId="3672412004" sldId="336"/>
            <ac:spMk id="4" creationId="{00000000-0000-0000-0000-000000000000}"/>
          </ac:spMkLst>
        </pc:spChg>
        <pc:spChg chg="add mod">
          <ac:chgData name="Russell, Seth" userId="3c561f24-ddce-4c04-9d77-b57464b49d16" providerId="ADAL" clId="{EBD8DFC8-5CE4-5447-8B0D-8D510F3B8D5A}" dt="2019-03-19T16:03:08.430" v="15224" actId="255"/>
          <ac:spMkLst>
            <pc:docMk/>
            <pc:sldMk cId="3672412004" sldId="336"/>
            <ac:spMk id="10" creationId="{2100CD47-B2BA-F448-B6BF-93C1A9042317}"/>
          </ac:spMkLst>
        </pc:spChg>
        <pc:picChg chg="add mod">
          <ac:chgData name="Russell, Seth" userId="3c561f24-ddce-4c04-9d77-b57464b49d16" providerId="ADAL" clId="{EBD8DFC8-5CE4-5447-8B0D-8D510F3B8D5A}" dt="2019-03-19T16:00:28.444" v="15196" actId="1076"/>
          <ac:picMkLst>
            <pc:docMk/>
            <pc:sldMk cId="3672412004" sldId="336"/>
            <ac:picMk id="7" creationId="{F4596748-34EF-E149-9924-0B41725CA954}"/>
          </ac:picMkLst>
        </pc:picChg>
        <pc:picChg chg="add mod">
          <ac:chgData name="Russell, Seth" userId="3c561f24-ddce-4c04-9d77-b57464b49d16" providerId="ADAL" clId="{EBD8DFC8-5CE4-5447-8B0D-8D510F3B8D5A}" dt="2019-03-19T16:00:22.943" v="15195" actId="1076"/>
          <ac:picMkLst>
            <pc:docMk/>
            <pc:sldMk cId="3672412004" sldId="336"/>
            <ac:picMk id="9" creationId="{69F3787E-B49D-254B-9D4D-6629141EBE5D}"/>
          </ac:picMkLst>
        </pc:picChg>
      </pc:sldChg>
      <pc:sldChg chg="addSp delSp modSp add ord modAnim modNotesTx">
        <pc:chgData name="Russell, Seth" userId="3c561f24-ddce-4c04-9d77-b57464b49d16" providerId="ADAL" clId="{EBD8DFC8-5CE4-5447-8B0D-8D510F3B8D5A}" dt="2019-03-19T16:49:03.491" v="17243" actId="113"/>
        <pc:sldMkLst>
          <pc:docMk/>
          <pc:sldMk cId="157917027" sldId="337"/>
        </pc:sldMkLst>
        <pc:spChg chg="mod">
          <ac:chgData name="Russell, Seth" userId="3c561f24-ddce-4c04-9d77-b57464b49d16" providerId="ADAL" clId="{EBD8DFC8-5CE4-5447-8B0D-8D510F3B8D5A}" dt="2019-03-18T20:43:41.631" v="8787" actId="20577"/>
          <ac:spMkLst>
            <pc:docMk/>
            <pc:sldMk cId="157917027" sldId="337"/>
            <ac:spMk id="2" creationId="{00000000-0000-0000-0000-000000000000}"/>
          </ac:spMkLst>
        </pc:spChg>
        <pc:spChg chg="del">
          <ac:chgData name="Russell, Seth" userId="3c561f24-ddce-4c04-9d77-b57464b49d16" providerId="ADAL" clId="{EBD8DFC8-5CE4-5447-8B0D-8D510F3B8D5A}" dt="2019-03-18T20:42:26.437" v="8743"/>
          <ac:spMkLst>
            <pc:docMk/>
            <pc:sldMk cId="157917027" sldId="337"/>
            <ac:spMk id="4" creationId="{00000000-0000-0000-0000-000000000000}"/>
          </ac:spMkLst>
        </pc:spChg>
        <pc:spChg chg="add mod">
          <ac:chgData name="Russell, Seth" userId="3c561f24-ddce-4c04-9d77-b57464b49d16" providerId="ADAL" clId="{EBD8DFC8-5CE4-5447-8B0D-8D510F3B8D5A}" dt="2019-03-18T20:56:42.835" v="8894" actId="20577"/>
          <ac:spMkLst>
            <pc:docMk/>
            <pc:sldMk cId="157917027" sldId="337"/>
            <ac:spMk id="9" creationId="{3EF8D127-7ED7-CD4F-AA82-609E465F758F}"/>
          </ac:spMkLst>
        </pc:spChg>
        <pc:picChg chg="add del mod">
          <ac:chgData name="Russell, Seth" userId="3c561f24-ddce-4c04-9d77-b57464b49d16" providerId="ADAL" clId="{EBD8DFC8-5CE4-5447-8B0D-8D510F3B8D5A}" dt="2019-03-18T20:43:45.730" v="8788" actId="478"/>
          <ac:picMkLst>
            <pc:docMk/>
            <pc:sldMk cId="157917027" sldId="337"/>
            <ac:picMk id="7" creationId="{D87964A4-162B-AE46-A65A-6B6A3AEE5B37}"/>
          </ac:picMkLst>
        </pc:picChg>
      </pc:sldChg>
      <pc:sldChg chg="add modNotesTx">
        <pc:chgData name="Russell, Seth" userId="3c561f24-ddce-4c04-9d77-b57464b49d16" providerId="ADAL" clId="{EBD8DFC8-5CE4-5447-8B0D-8D510F3B8D5A}" dt="2019-03-19T16:52:52.370" v="17463" actId="20577"/>
        <pc:sldMkLst>
          <pc:docMk/>
          <pc:sldMk cId="3866208359" sldId="338"/>
        </pc:sldMkLst>
      </pc:sldChg>
      <pc:sldChg chg="addSp delSp modSp add ord modAnim modNotesTx">
        <pc:chgData name="Russell, Seth" userId="3c561f24-ddce-4c04-9d77-b57464b49d16" providerId="ADAL" clId="{EBD8DFC8-5CE4-5447-8B0D-8D510F3B8D5A}" dt="2019-03-19T16:49:20.387" v="17304" actId="20577"/>
        <pc:sldMkLst>
          <pc:docMk/>
          <pc:sldMk cId="2709725693" sldId="339"/>
        </pc:sldMkLst>
        <pc:spChg chg="add del mod">
          <ac:chgData name="Russell, Seth" userId="3c561f24-ddce-4c04-9d77-b57464b49d16" providerId="ADAL" clId="{EBD8DFC8-5CE4-5447-8B0D-8D510F3B8D5A}" dt="2019-03-18T20:51:37.244" v="8844"/>
          <ac:spMkLst>
            <pc:docMk/>
            <pc:sldMk cId="2709725693" sldId="339"/>
            <ac:spMk id="4" creationId="{EE695602-DBD2-9246-8B06-76DFA3C3EFF5}"/>
          </ac:spMkLst>
        </pc:spChg>
        <pc:spChg chg="del">
          <ac:chgData name="Russell, Seth" userId="3c561f24-ddce-4c04-9d77-b57464b49d16" providerId="ADAL" clId="{EBD8DFC8-5CE4-5447-8B0D-8D510F3B8D5A}" dt="2019-03-18T20:51:34.299" v="8843" actId="478"/>
          <ac:spMkLst>
            <pc:docMk/>
            <pc:sldMk cId="2709725693" sldId="339"/>
            <ac:spMk id="9" creationId="{3EF8D127-7ED7-CD4F-AA82-609E465F758F}"/>
          </ac:spMkLst>
        </pc:spChg>
        <pc:picChg chg="add mod">
          <ac:chgData name="Russell, Seth" userId="3c561f24-ddce-4c04-9d77-b57464b49d16" providerId="ADAL" clId="{EBD8DFC8-5CE4-5447-8B0D-8D510F3B8D5A}" dt="2019-03-18T20:51:42.029" v="8847" actId="1076"/>
          <ac:picMkLst>
            <pc:docMk/>
            <pc:sldMk cId="2709725693" sldId="339"/>
            <ac:picMk id="8" creationId="{51617833-B21C-4545-A51C-46804313AD38}"/>
          </ac:picMkLst>
        </pc:picChg>
        <pc:picChg chg="add del mod">
          <ac:chgData name="Russell, Seth" userId="3c561f24-ddce-4c04-9d77-b57464b49d16" providerId="ADAL" clId="{EBD8DFC8-5CE4-5447-8B0D-8D510F3B8D5A}" dt="2019-03-18T20:54:18.376" v="8859" actId="478"/>
          <ac:picMkLst>
            <pc:docMk/>
            <pc:sldMk cId="2709725693" sldId="339"/>
            <ac:picMk id="11" creationId="{B88C3AC5-0765-7A49-99D3-9082FC0D9664}"/>
          </ac:picMkLst>
        </pc:picChg>
        <pc:picChg chg="add mod">
          <ac:chgData name="Russell, Seth" userId="3c561f24-ddce-4c04-9d77-b57464b49d16" providerId="ADAL" clId="{EBD8DFC8-5CE4-5447-8B0D-8D510F3B8D5A}" dt="2019-03-18T20:54:52.047" v="8862" actId="170"/>
          <ac:picMkLst>
            <pc:docMk/>
            <pc:sldMk cId="2709725693" sldId="339"/>
            <ac:picMk id="13" creationId="{BDE74DC9-D91B-C544-A1B0-81AC8970E880}"/>
          </ac:picMkLst>
        </pc:picChg>
        <pc:picChg chg="add mod">
          <ac:chgData name="Russell, Seth" userId="3c561f24-ddce-4c04-9d77-b57464b49d16" providerId="ADAL" clId="{EBD8DFC8-5CE4-5447-8B0D-8D510F3B8D5A}" dt="2019-03-18T20:55:02.245" v="8865" actId="1038"/>
          <ac:picMkLst>
            <pc:docMk/>
            <pc:sldMk cId="2709725693" sldId="339"/>
            <ac:picMk id="15" creationId="{B13C548A-1C1C-4248-96D3-6383F7BC352C}"/>
          </ac:picMkLst>
        </pc:picChg>
        <pc:picChg chg="add mod">
          <ac:chgData name="Russell, Seth" userId="3c561f24-ddce-4c04-9d77-b57464b49d16" providerId="ADAL" clId="{EBD8DFC8-5CE4-5447-8B0D-8D510F3B8D5A}" dt="2019-03-18T20:56:00.290" v="8870" actId="14100"/>
          <ac:picMkLst>
            <pc:docMk/>
            <pc:sldMk cId="2709725693" sldId="339"/>
            <ac:picMk id="17" creationId="{169075BE-E75D-4344-B6DB-62282222DC7A}"/>
          </ac:picMkLst>
        </pc:picChg>
      </pc:sldChg>
      <pc:sldChg chg="modSp add modAnim modNotesTx">
        <pc:chgData name="Russell, Seth" userId="3c561f24-ddce-4c04-9d77-b57464b49d16" providerId="ADAL" clId="{EBD8DFC8-5CE4-5447-8B0D-8D510F3B8D5A}" dt="2019-03-19T16:41:27.569" v="15868" actId="113"/>
        <pc:sldMkLst>
          <pc:docMk/>
          <pc:sldMk cId="1111807965" sldId="340"/>
        </pc:sldMkLst>
        <pc:spChg chg="mod">
          <ac:chgData name="Russell, Seth" userId="3c561f24-ddce-4c04-9d77-b57464b49d16" providerId="ADAL" clId="{EBD8DFC8-5CE4-5447-8B0D-8D510F3B8D5A}" dt="2019-03-18T21:51:34.347" v="10241" actId="20577"/>
          <ac:spMkLst>
            <pc:docMk/>
            <pc:sldMk cId="1111807965" sldId="340"/>
            <ac:spMk id="4" creationId="{00000000-0000-0000-0000-000000000000}"/>
          </ac:spMkLst>
        </pc:spChg>
      </pc:sldChg>
      <pc:sldChg chg="addSp delSp modSp add delAnim modNotesTx">
        <pc:chgData name="Russell, Seth" userId="3c561f24-ddce-4c04-9d77-b57464b49d16" providerId="ADAL" clId="{EBD8DFC8-5CE4-5447-8B0D-8D510F3B8D5A}" dt="2019-03-18T22:34:56.408" v="11486" actId="1076"/>
        <pc:sldMkLst>
          <pc:docMk/>
          <pc:sldMk cId="351114045" sldId="341"/>
        </pc:sldMkLst>
        <pc:spChg chg="add del mod">
          <ac:chgData name="Russell, Seth" userId="3c561f24-ddce-4c04-9d77-b57464b49d16" providerId="ADAL" clId="{EBD8DFC8-5CE4-5447-8B0D-8D510F3B8D5A}" dt="2019-03-18T22:21:58.101" v="11210"/>
          <ac:spMkLst>
            <pc:docMk/>
            <pc:sldMk cId="351114045" sldId="341"/>
            <ac:spMk id="4" creationId="{C7259D67-D633-3E40-8FA1-C9250ED88982}"/>
          </ac:spMkLst>
        </pc:spChg>
        <pc:picChg chg="del">
          <ac:chgData name="Russell, Seth" userId="3c561f24-ddce-4c04-9d77-b57464b49d16" providerId="ADAL" clId="{EBD8DFC8-5CE4-5447-8B0D-8D510F3B8D5A}" dt="2019-03-18T22:21:54.855" v="11209" actId="478"/>
          <ac:picMkLst>
            <pc:docMk/>
            <pc:sldMk cId="351114045" sldId="341"/>
            <ac:picMk id="8" creationId="{51617833-B21C-4545-A51C-46804313AD38}"/>
          </ac:picMkLst>
        </pc:picChg>
        <pc:picChg chg="add mod">
          <ac:chgData name="Russell, Seth" userId="3c561f24-ddce-4c04-9d77-b57464b49d16" providerId="ADAL" clId="{EBD8DFC8-5CE4-5447-8B0D-8D510F3B8D5A}" dt="2019-03-18T22:34:56.408" v="11486" actId="1076"/>
          <ac:picMkLst>
            <pc:docMk/>
            <pc:sldMk cId="351114045" sldId="341"/>
            <ac:picMk id="9" creationId="{F8EC99A6-6A7E-8E4F-A742-49A235AF71EA}"/>
          </ac:picMkLst>
        </pc:picChg>
        <pc:picChg chg="del">
          <ac:chgData name="Russell, Seth" userId="3c561f24-ddce-4c04-9d77-b57464b49d16" providerId="ADAL" clId="{EBD8DFC8-5CE4-5447-8B0D-8D510F3B8D5A}" dt="2019-03-18T22:21:53.037" v="11207" actId="478"/>
          <ac:picMkLst>
            <pc:docMk/>
            <pc:sldMk cId="351114045" sldId="341"/>
            <ac:picMk id="13" creationId="{BDE74DC9-D91B-C544-A1B0-81AC8970E880}"/>
          </ac:picMkLst>
        </pc:picChg>
        <pc:picChg chg="del">
          <ac:chgData name="Russell, Seth" userId="3c561f24-ddce-4c04-9d77-b57464b49d16" providerId="ADAL" clId="{EBD8DFC8-5CE4-5447-8B0D-8D510F3B8D5A}" dt="2019-03-18T22:21:53.938" v="11208" actId="478"/>
          <ac:picMkLst>
            <pc:docMk/>
            <pc:sldMk cId="351114045" sldId="341"/>
            <ac:picMk id="15" creationId="{B13C548A-1C1C-4248-96D3-6383F7BC352C}"/>
          </ac:picMkLst>
        </pc:picChg>
        <pc:picChg chg="del">
          <ac:chgData name="Russell, Seth" userId="3c561f24-ddce-4c04-9d77-b57464b49d16" providerId="ADAL" clId="{EBD8DFC8-5CE4-5447-8B0D-8D510F3B8D5A}" dt="2019-03-18T22:21:52.068" v="11206" actId="478"/>
          <ac:picMkLst>
            <pc:docMk/>
            <pc:sldMk cId="351114045" sldId="341"/>
            <ac:picMk id="17" creationId="{169075BE-E75D-4344-B6DB-62282222DC7A}"/>
          </ac:picMkLst>
        </pc:picChg>
      </pc:sldChg>
      <pc:sldChg chg="addSp delSp modSp add modAnim modNotesTx">
        <pc:chgData name="Russell, Seth" userId="3c561f24-ddce-4c04-9d77-b57464b49d16" providerId="ADAL" clId="{EBD8DFC8-5CE4-5447-8B0D-8D510F3B8D5A}" dt="2019-03-19T16:56:53.268" v="17763" actId="113"/>
        <pc:sldMkLst>
          <pc:docMk/>
          <pc:sldMk cId="2251374399" sldId="342"/>
        </pc:sldMkLst>
        <pc:spChg chg="add mod">
          <ac:chgData name="Russell, Seth" userId="3c561f24-ddce-4c04-9d77-b57464b49d16" providerId="ADAL" clId="{EBD8DFC8-5CE4-5447-8B0D-8D510F3B8D5A}" dt="2019-03-18T22:27:30.006" v="11290" actId="20577"/>
          <ac:spMkLst>
            <pc:docMk/>
            <pc:sldMk cId="2251374399" sldId="342"/>
            <ac:spMk id="4" creationId="{3765D28B-E14B-9244-A8CE-7156D8ACBFF3}"/>
          </ac:spMkLst>
        </pc:spChg>
        <pc:spChg chg="add mod">
          <ac:chgData name="Russell, Seth" userId="3c561f24-ddce-4c04-9d77-b57464b49d16" providerId="ADAL" clId="{EBD8DFC8-5CE4-5447-8B0D-8D510F3B8D5A}" dt="2019-03-18T22:28:33.760" v="11307" actId="122"/>
          <ac:spMkLst>
            <pc:docMk/>
            <pc:sldMk cId="2251374399" sldId="342"/>
            <ac:spMk id="8" creationId="{185BDD38-1103-A94D-A90A-D67B435395D1}"/>
          </ac:spMkLst>
        </pc:spChg>
        <pc:picChg chg="del">
          <ac:chgData name="Russell, Seth" userId="3c561f24-ddce-4c04-9d77-b57464b49d16" providerId="ADAL" clId="{EBD8DFC8-5CE4-5447-8B0D-8D510F3B8D5A}" dt="2019-03-18T22:26:50.157" v="11277" actId="478"/>
          <ac:picMkLst>
            <pc:docMk/>
            <pc:sldMk cId="2251374399" sldId="342"/>
            <ac:picMk id="7" creationId="{D87964A4-162B-AE46-A65A-6B6A3AEE5B37}"/>
          </ac:picMkLst>
        </pc:picChg>
      </pc:sldChg>
      <pc:sldChg chg="modSp add">
        <pc:chgData name="Russell, Seth" userId="3c561f24-ddce-4c04-9d77-b57464b49d16" providerId="ADAL" clId="{EBD8DFC8-5CE4-5447-8B0D-8D510F3B8D5A}" dt="2019-03-18T22:36:17.515" v="11516" actId="14100"/>
        <pc:sldMkLst>
          <pc:docMk/>
          <pc:sldMk cId="2059865709" sldId="343"/>
        </pc:sldMkLst>
        <pc:spChg chg="mod">
          <ac:chgData name="Russell, Seth" userId="3c561f24-ddce-4c04-9d77-b57464b49d16" providerId="ADAL" clId="{EBD8DFC8-5CE4-5447-8B0D-8D510F3B8D5A}" dt="2019-03-18T22:35:15.697" v="11490" actId="20577"/>
          <ac:spMkLst>
            <pc:docMk/>
            <pc:sldMk cId="2059865709" sldId="343"/>
            <ac:spMk id="4" creationId="{3765D28B-E14B-9244-A8CE-7156D8ACBFF3}"/>
          </ac:spMkLst>
        </pc:spChg>
        <pc:spChg chg="mod">
          <ac:chgData name="Russell, Seth" userId="3c561f24-ddce-4c04-9d77-b57464b49d16" providerId="ADAL" clId="{EBD8DFC8-5CE4-5447-8B0D-8D510F3B8D5A}" dt="2019-03-18T22:36:17.515" v="11516" actId="14100"/>
          <ac:spMkLst>
            <pc:docMk/>
            <pc:sldMk cId="2059865709" sldId="343"/>
            <ac:spMk id="8" creationId="{185BDD38-1103-A94D-A90A-D67B435395D1}"/>
          </ac:spMkLst>
        </pc:spChg>
      </pc:sldChg>
      <pc:sldChg chg="modSp add">
        <pc:chgData name="Russell, Seth" userId="3c561f24-ddce-4c04-9d77-b57464b49d16" providerId="ADAL" clId="{EBD8DFC8-5CE4-5447-8B0D-8D510F3B8D5A}" dt="2019-03-18T22:37:26.108" v="11522" actId="255"/>
        <pc:sldMkLst>
          <pc:docMk/>
          <pc:sldMk cId="3497407746" sldId="344"/>
        </pc:sldMkLst>
        <pc:spChg chg="mod">
          <ac:chgData name="Russell, Seth" userId="3c561f24-ddce-4c04-9d77-b57464b49d16" providerId="ADAL" clId="{EBD8DFC8-5CE4-5447-8B0D-8D510F3B8D5A}" dt="2019-03-18T22:37:26.108" v="11522" actId="255"/>
          <ac:spMkLst>
            <pc:docMk/>
            <pc:sldMk cId="3497407746" sldId="344"/>
            <ac:spMk id="4" creationId="{3765D28B-E14B-9244-A8CE-7156D8ACBFF3}"/>
          </ac:spMkLst>
        </pc:spChg>
      </pc:sldChg>
      <pc:sldChg chg="modSp add modNotesTx">
        <pc:chgData name="Russell, Seth" userId="3c561f24-ddce-4c04-9d77-b57464b49d16" providerId="ADAL" clId="{EBD8DFC8-5CE4-5447-8B0D-8D510F3B8D5A}" dt="2019-03-18T22:40:38.417" v="11537" actId="20577"/>
        <pc:sldMkLst>
          <pc:docMk/>
          <pc:sldMk cId="41712448" sldId="345"/>
        </pc:sldMkLst>
        <pc:spChg chg="mod">
          <ac:chgData name="Russell, Seth" userId="3c561f24-ddce-4c04-9d77-b57464b49d16" providerId="ADAL" clId="{EBD8DFC8-5CE4-5447-8B0D-8D510F3B8D5A}" dt="2019-03-18T22:39:39.856" v="11531" actId="6549"/>
          <ac:spMkLst>
            <pc:docMk/>
            <pc:sldMk cId="41712448" sldId="345"/>
            <ac:spMk id="4" creationId="{00000000-0000-0000-0000-000000000000}"/>
          </ac:spMkLst>
        </pc:spChg>
      </pc:sldChg>
      <pc:sldChg chg="modSp add">
        <pc:chgData name="Russell, Seth" userId="3c561f24-ddce-4c04-9d77-b57464b49d16" providerId="ADAL" clId="{EBD8DFC8-5CE4-5447-8B0D-8D510F3B8D5A}" dt="2019-03-18T22:43:53.414" v="11787" actId="20577"/>
        <pc:sldMkLst>
          <pc:docMk/>
          <pc:sldMk cId="361646090" sldId="346"/>
        </pc:sldMkLst>
        <pc:spChg chg="mod">
          <ac:chgData name="Russell, Seth" userId="3c561f24-ddce-4c04-9d77-b57464b49d16" providerId="ADAL" clId="{EBD8DFC8-5CE4-5447-8B0D-8D510F3B8D5A}" dt="2019-03-18T22:43:53.414" v="11787" actId="20577"/>
          <ac:spMkLst>
            <pc:docMk/>
            <pc:sldMk cId="361646090" sldId="346"/>
            <ac:spMk id="4" creationId="{00000000-0000-0000-0000-000000000000}"/>
          </ac:spMkLst>
        </pc:spChg>
      </pc:sldChg>
      <pc:sldChg chg="add">
        <pc:chgData name="Russell, Seth" userId="3c561f24-ddce-4c04-9d77-b57464b49d16" providerId="ADAL" clId="{EBD8DFC8-5CE4-5447-8B0D-8D510F3B8D5A}" dt="2019-03-19T15:59:27.207" v="15186"/>
        <pc:sldMkLst>
          <pc:docMk/>
          <pc:sldMk cId="1176552678" sldId="347"/>
        </pc:sldMkLst>
      </pc:sldChg>
    </pc:docChg>
  </pc:docChgLst>
  <pc:docChgLst>
    <pc:chgData name="Russell, Seth" userId="3c561f24-ddce-4c04-9d77-b57464b49d16" providerId="ADAL" clId="{5378EA94-3015-0049-8E43-F7839F81DDE1}"/>
    <pc:docChg chg="undo custSel addSld delSld modSld sldOrd">
      <pc:chgData name="Russell, Seth" userId="3c561f24-ddce-4c04-9d77-b57464b49d16" providerId="ADAL" clId="{5378EA94-3015-0049-8E43-F7839F81DDE1}" dt="2019-03-12T23:02:13.283" v="1426" actId="5793"/>
      <pc:docMkLst>
        <pc:docMk/>
      </pc:docMkLst>
      <pc:sldChg chg="modSp modNotesTx">
        <pc:chgData name="Russell, Seth" userId="3c561f24-ddce-4c04-9d77-b57464b49d16" providerId="ADAL" clId="{5378EA94-3015-0049-8E43-F7839F81DDE1}" dt="2019-03-12T22:02:37.276" v="438" actId="20577"/>
        <pc:sldMkLst>
          <pc:docMk/>
          <pc:sldMk cId="1900548181" sldId="256"/>
        </pc:sldMkLst>
        <pc:spChg chg="mod">
          <ac:chgData name="Russell, Seth" userId="3c561f24-ddce-4c04-9d77-b57464b49d16" providerId="ADAL" clId="{5378EA94-3015-0049-8E43-F7839F81DDE1}" dt="2019-03-12T22:01:18.567" v="384" actId="27636"/>
          <ac:spMkLst>
            <pc:docMk/>
            <pc:sldMk cId="1900548181" sldId="256"/>
            <ac:spMk id="2" creationId="{00000000-0000-0000-0000-000000000000}"/>
          </ac:spMkLst>
        </pc:spChg>
        <pc:spChg chg="mod">
          <ac:chgData name="Russell, Seth" userId="3c561f24-ddce-4c04-9d77-b57464b49d16" providerId="ADAL" clId="{5378EA94-3015-0049-8E43-F7839F81DDE1}" dt="2019-03-12T21:41:00.972" v="4" actId="20577"/>
          <ac:spMkLst>
            <pc:docMk/>
            <pc:sldMk cId="1900548181" sldId="256"/>
            <ac:spMk id="3" creationId="{00000000-0000-0000-0000-000000000000}"/>
          </ac:spMkLst>
        </pc:spChg>
      </pc:sldChg>
      <pc:sldChg chg="delSp modSp modNotesTx">
        <pc:chgData name="Russell, Seth" userId="3c561f24-ddce-4c04-9d77-b57464b49d16" providerId="ADAL" clId="{5378EA94-3015-0049-8E43-F7839F81DDE1}" dt="2019-03-12T21:54:18.187" v="359" actId="20577"/>
        <pc:sldMkLst>
          <pc:docMk/>
          <pc:sldMk cId="2709170713" sldId="282"/>
        </pc:sldMkLst>
        <pc:spChg chg="mod">
          <ac:chgData name="Russell, Seth" userId="3c561f24-ddce-4c04-9d77-b57464b49d16" providerId="ADAL" clId="{5378EA94-3015-0049-8E43-F7839F81DDE1}" dt="2019-03-12T21:53:38.842" v="321" actId="20577"/>
          <ac:spMkLst>
            <pc:docMk/>
            <pc:sldMk cId="2709170713" sldId="282"/>
            <ac:spMk id="2" creationId="{00000000-0000-0000-0000-000000000000}"/>
          </ac:spMkLst>
        </pc:spChg>
        <pc:spChg chg="mod">
          <ac:chgData name="Russell, Seth" userId="3c561f24-ddce-4c04-9d77-b57464b49d16" providerId="ADAL" clId="{5378EA94-3015-0049-8E43-F7839F81DDE1}" dt="2019-03-12T21:54:18.187" v="359" actId="20577"/>
          <ac:spMkLst>
            <pc:docMk/>
            <pc:sldMk cId="2709170713" sldId="282"/>
            <ac:spMk id="4" creationId="{00000000-0000-0000-0000-000000000000}"/>
          </ac:spMkLst>
        </pc:spChg>
        <pc:picChg chg="del">
          <ac:chgData name="Russell, Seth" userId="3c561f24-ddce-4c04-9d77-b57464b49d16" providerId="ADAL" clId="{5378EA94-3015-0049-8E43-F7839F81DDE1}" dt="2019-03-12T21:42:02.251" v="23" actId="478"/>
          <ac:picMkLst>
            <pc:docMk/>
            <pc:sldMk cId="2709170713" sldId="282"/>
            <ac:picMk id="8" creationId="{74134934-22BE-624A-877A-96E60F238E0E}"/>
          </ac:picMkLst>
        </pc:picChg>
      </pc:sldChg>
      <pc:sldChg chg="addSp delSp modSp">
        <pc:chgData name="Russell, Seth" userId="3c561f24-ddce-4c04-9d77-b57464b49d16" providerId="ADAL" clId="{5378EA94-3015-0049-8E43-F7839F81DDE1}" dt="2019-03-12T22:17:54.874" v="492" actId="1035"/>
        <pc:sldMkLst>
          <pc:docMk/>
          <pc:sldMk cId="2324792696" sldId="305"/>
        </pc:sldMkLst>
        <pc:spChg chg="mod">
          <ac:chgData name="Russell, Seth" userId="3c561f24-ddce-4c04-9d77-b57464b49d16" providerId="ADAL" clId="{5378EA94-3015-0049-8E43-F7839F81DDE1}" dt="2019-03-12T22:17:33.243" v="471" actId="20577"/>
          <ac:spMkLst>
            <pc:docMk/>
            <pc:sldMk cId="2324792696" sldId="305"/>
            <ac:spMk id="2" creationId="{00000000-0000-0000-0000-000000000000}"/>
          </ac:spMkLst>
        </pc:spChg>
        <pc:spChg chg="del mod">
          <ac:chgData name="Russell, Seth" userId="3c561f24-ddce-4c04-9d77-b57464b49d16" providerId="ADAL" clId="{5378EA94-3015-0049-8E43-F7839F81DDE1}" dt="2019-03-12T22:13:32.524" v="454"/>
          <ac:spMkLst>
            <pc:docMk/>
            <pc:sldMk cId="2324792696" sldId="305"/>
            <ac:spMk id="4" creationId="{00000000-0000-0000-0000-000000000000}"/>
          </ac:spMkLst>
        </pc:spChg>
        <pc:picChg chg="add mod">
          <ac:chgData name="Russell, Seth" userId="3c561f24-ddce-4c04-9d77-b57464b49d16" providerId="ADAL" clId="{5378EA94-3015-0049-8E43-F7839F81DDE1}" dt="2019-03-12T22:17:54.874" v="492" actId="1035"/>
          <ac:picMkLst>
            <pc:docMk/>
            <pc:sldMk cId="2324792696" sldId="305"/>
            <ac:picMk id="7" creationId="{C26174E5-D3A3-4A47-83E3-C7DFD167F066}"/>
          </ac:picMkLst>
        </pc:picChg>
      </pc:sldChg>
      <pc:sldChg chg="modSp add modNotesTx">
        <pc:chgData name="Russell, Seth" userId="3c561f24-ddce-4c04-9d77-b57464b49d16" providerId="ADAL" clId="{5378EA94-3015-0049-8E43-F7839F81DDE1}" dt="2019-03-12T23:02:13.283" v="1426" actId="5793"/>
        <pc:sldMkLst>
          <pc:docMk/>
          <pc:sldMk cId="223606619" sldId="306"/>
        </pc:sldMkLst>
        <pc:spChg chg="mod">
          <ac:chgData name="Russell, Seth" userId="3c561f24-ddce-4c04-9d77-b57464b49d16" providerId="ADAL" clId="{5378EA94-3015-0049-8E43-F7839F81DDE1}" dt="2019-03-12T22:46:54.434" v="718"/>
          <ac:spMkLst>
            <pc:docMk/>
            <pc:sldMk cId="223606619" sldId="306"/>
            <ac:spMk id="2" creationId="{00000000-0000-0000-0000-000000000000}"/>
          </ac:spMkLst>
        </pc:spChg>
        <pc:spChg chg="mod">
          <ac:chgData name="Russell, Seth" userId="3c561f24-ddce-4c04-9d77-b57464b49d16" providerId="ADAL" clId="{5378EA94-3015-0049-8E43-F7839F81DDE1}" dt="2019-03-12T22:55:27.789" v="1207" actId="313"/>
          <ac:spMkLst>
            <pc:docMk/>
            <pc:sldMk cId="223606619" sldId="306"/>
            <ac:spMk id="4" creationId="{00000000-0000-0000-0000-000000000000}"/>
          </ac:spMkLst>
        </pc:spChg>
      </pc:sldChg>
      <pc:sldChg chg="addSp delSp modSp add">
        <pc:chgData name="Russell, Seth" userId="3c561f24-ddce-4c04-9d77-b57464b49d16" providerId="ADAL" clId="{5378EA94-3015-0049-8E43-F7839F81DDE1}" dt="2019-03-12T22:45:47.738" v="715" actId="1037"/>
        <pc:sldMkLst>
          <pc:docMk/>
          <pc:sldMk cId="1514561103" sldId="307"/>
        </pc:sldMkLst>
        <pc:spChg chg="mod">
          <ac:chgData name="Russell, Seth" userId="3c561f24-ddce-4c04-9d77-b57464b49d16" providerId="ADAL" clId="{5378EA94-3015-0049-8E43-F7839F81DDE1}" dt="2019-03-12T22:17:26.218" v="470" actId="20577"/>
          <ac:spMkLst>
            <pc:docMk/>
            <pc:sldMk cId="1514561103" sldId="307"/>
            <ac:spMk id="2" creationId="{00000000-0000-0000-0000-000000000000}"/>
          </ac:spMkLst>
        </pc:spChg>
        <pc:spChg chg="del">
          <ac:chgData name="Russell, Seth" userId="3c561f24-ddce-4c04-9d77-b57464b49d16" providerId="ADAL" clId="{5378EA94-3015-0049-8E43-F7839F81DDE1}" dt="2019-03-12T22:18:02.037" v="493"/>
          <ac:spMkLst>
            <pc:docMk/>
            <pc:sldMk cId="1514561103" sldId="307"/>
            <ac:spMk id="4" creationId="{00000000-0000-0000-0000-000000000000}"/>
          </ac:spMkLst>
        </pc:spChg>
        <pc:spChg chg="add del mod">
          <ac:chgData name="Russell, Seth" userId="3c561f24-ddce-4c04-9d77-b57464b49d16" providerId="ADAL" clId="{5378EA94-3015-0049-8E43-F7839F81DDE1}" dt="2019-03-12T22:24:46.154" v="516" actId="478"/>
          <ac:spMkLst>
            <pc:docMk/>
            <pc:sldMk cId="1514561103" sldId="307"/>
            <ac:spMk id="8" creationId="{35E532CE-9EE8-934F-9066-1D577927EFBF}"/>
          </ac:spMkLst>
        </pc:spChg>
        <pc:spChg chg="add del mod">
          <ac:chgData name="Russell, Seth" userId="3c561f24-ddce-4c04-9d77-b57464b49d16" providerId="ADAL" clId="{5378EA94-3015-0049-8E43-F7839F81DDE1}" dt="2019-03-12T22:24:23.066" v="512" actId="478"/>
          <ac:spMkLst>
            <pc:docMk/>
            <pc:sldMk cId="1514561103" sldId="307"/>
            <ac:spMk id="12" creationId="{5230DA77-88BA-1A48-A167-2EB23D08763F}"/>
          </ac:spMkLst>
        </pc:spChg>
        <pc:spChg chg="add del mod">
          <ac:chgData name="Russell, Seth" userId="3c561f24-ddce-4c04-9d77-b57464b49d16" providerId="ADAL" clId="{5378EA94-3015-0049-8E43-F7839F81DDE1}" dt="2019-03-12T22:25:50.650" v="536" actId="478"/>
          <ac:spMkLst>
            <pc:docMk/>
            <pc:sldMk cId="1514561103" sldId="307"/>
            <ac:spMk id="13" creationId="{E74C0B23-F7F4-894E-8421-C54B123F2094}"/>
          </ac:spMkLst>
        </pc:spChg>
        <pc:spChg chg="add del mod">
          <ac:chgData name="Russell, Seth" userId="3c561f24-ddce-4c04-9d77-b57464b49d16" providerId="ADAL" clId="{5378EA94-3015-0049-8E43-F7839F81DDE1}" dt="2019-03-12T22:44:46.523" v="673" actId="478"/>
          <ac:spMkLst>
            <pc:docMk/>
            <pc:sldMk cId="1514561103" sldId="307"/>
            <ac:spMk id="14" creationId="{F8CB5DEC-8142-7E4E-A528-C7188F47A9AF}"/>
          </ac:spMkLst>
        </pc:spChg>
        <pc:spChg chg="add del mod">
          <ac:chgData name="Russell, Seth" userId="3c561f24-ddce-4c04-9d77-b57464b49d16" providerId="ADAL" clId="{5378EA94-3015-0049-8E43-F7839F81DDE1}" dt="2019-03-12T22:44:48.954" v="674" actId="478"/>
          <ac:spMkLst>
            <pc:docMk/>
            <pc:sldMk cId="1514561103" sldId="307"/>
            <ac:spMk id="15" creationId="{79C0944E-E16C-F344-B755-A7CAB4DAD491}"/>
          </ac:spMkLst>
        </pc:spChg>
        <pc:spChg chg="add mod">
          <ac:chgData name="Russell, Seth" userId="3c561f24-ddce-4c04-9d77-b57464b49d16" providerId="ADAL" clId="{5378EA94-3015-0049-8E43-F7839F81DDE1}" dt="2019-03-12T22:45:47.738" v="715" actId="1037"/>
          <ac:spMkLst>
            <pc:docMk/>
            <pc:sldMk cId="1514561103" sldId="307"/>
            <ac:spMk id="16" creationId="{4A4471BC-CAF4-7848-9617-3A9265E745AD}"/>
          </ac:spMkLst>
        </pc:spChg>
        <pc:picChg chg="add del mod">
          <ac:chgData name="Russell, Seth" userId="3c561f24-ddce-4c04-9d77-b57464b49d16" providerId="ADAL" clId="{5378EA94-3015-0049-8E43-F7839F81DDE1}" dt="2019-03-12T22:24:18.221" v="511" actId="478"/>
          <ac:picMkLst>
            <pc:docMk/>
            <pc:sldMk cId="1514561103" sldId="307"/>
            <ac:picMk id="7" creationId="{AC483D75-18EC-BC48-AC8C-2E4D7504252D}"/>
          </ac:picMkLst>
        </pc:picChg>
        <pc:picChg chg="add del mod modCrop">
          <ac:chgData name="Russell, Seth" userId="3c561f24-ddce-4c04-9d77-b57464b49d16" providerId="ADAL" clId="{5378EA94-3015-0049-8E43-F7839F81DDE1}" dt="2019-03-12T22:43:56.234" v="665" actId="478"/>
          <ac:picMkLst>
            <pc:docMk/>
            <pc:sldMk cId="1514561103" sldId="307"/>
            <ac:picMk id="10" creationId="{B77970E5-E3B7-2641-8A46-C626653F9622}"/>
          </ac:picMkLst>
        </pc:picChg>
        <pc:picChg chg="add mod modCrop">
          <ac:chgData name="Russell, Seth" userId="3c561f24-ddce-4c04-9d77-b57464b49d16" providerId="ADAL" clId="{5378EA94-3015-0049-8E43-F7839F81DDE1}" dt="2019-03-12T22:45:33.193" v="682" actId="1076"/>
          <ac:picMkLst>
            <pc:docMk/>
            <pc:sldMk cId="1514561103" sldId="307"/>
            <ac:picMk id="18" creationId="{51836C2B-65E0-DE4D-9EF3-ADD59FA80722}"/>
          </ac:picMkLst>
        </pc:picChg>
      </pc:sldChg>
      <pc:sldChg chg="add">
        <pc:chgData name="Russell, Seth" userId="3c561f24-ddce-4c04-9d77-b57464b49d16" providerId="ADAL" clId="{5378EA94-3015-0049-8E43-F7839F81DDE1}" dt="2019-03-12T22:23:17.012" v="503"/>
        <pc:sldMkLst>
          <pc:docMk/>
          <pc:sldMk cId="3730470081" sldId="308"/>
        </pc:sldMkLst>
      </pc:sldChg>
      <pc:sldChg chg="modSp add ord">
        <pc:chgData name="Russell, Seth" userId="3c561f24-ddce-4c04-9d77-b57464b49d16" providerId="ADAL" clId="{5378EA94-3015-0049-8E43-F7839F81DDE1}" dt="2019-03-12T22:58:37.074" v="1366" actId="12"/>
        <pc:sldMkLst>
          <pc:docMk/>
          <pc:sldMk cId="1990653341" sldId="309"/>
        </pc:sldMkLst>
        <pc:spChg chg="mod">
          <ac:chgData name="Russell, Seth" userId="3c561f24-ddce-4c04-9d77-b57464b49d16" providerId="ADAL" clId="{5378EA94-3015-0049-8E43-F7839F81DDE1}" dt="2019-03-12T22:58:26.944" v="1364" actId="20577"/>
          <ac:spMkLst>
            <pc:docMk/>
            <pc:sldMk cId="1990653341" sldId="309"/>
            <ac:spMk id="2" creationId="{00000000-0000-0000-0000-000000000000}"/>
          </ac:spMkLst>
        </pc:spChg>
        <pc:spChg chg="mod">
          <ac:chgData name="Russell, Seth" userId="3c561f24-ddce-4c04-9d77-b57464b49d16" providerId="ADAL" clId="{5378EA94-3015-0049-8E43-F7839F81DDE1}" dt="2019-03-12T22:58:37.074" v="1366" actId="12"/>
          <ac:spMkLst>
            <pc:docMk/>
            <pc:sldMk cId="1990653341" sldId="309"/>
            <ac:spMk id="4" creationId="{00000000-0000-0000-0000-000000000000}"/>
          </ac:spMkLst>
        </pc:spChg>
      </pc:sldChg>
      <pc:sldChg chg="addSp delSp modSp add">
        <pc:chgData name="Russell, Seth" userId="3c561f24-ddce-4c04-9d77-b57464b49d16" providerId="ADAL" clId="{5378EA94-3015-0049-8E43-F7839F81DDE1}" dt="2019-03-12T22:49:41.090" v="848" actId="255"/>
        <pc:sldMkLst>
          <pc:docMk/>
          <pc:sldMk cId="3675137423" sldId="310"/>
        </pc:sldMkLst>
        <pc:spChg chg="del">
          <ac:chgData name="Russell, Seth" userId="3c561f24-ddce-4c04-9d77-b57464b49d16" providerId="ADAL" clId="{5378EA94-3015-0049-8E43-F7839F81DDE1}" dt="2019-03-12T22:48:52.478" v="840" actId="478"/>
          <ac:spMkLst>
            <pc:docMk/>
            <pc:sldMk cId="3675137423" sldId="310"/>
            <ac:spMk id="4" creationId="{00000000-0000-0000-0000-000000000000}"/>
          </ac:spMkLst>
        </pc:spChg>
        <pc:spChg chg="add del mod">
          <ac:chgData name="Russell, Seth" userId="3c561f24-ddce-4c04-9d77-b57464b49d16" providerId="ADAL" clId="{5378EA94-3015-0049-8E43-F7839F81DDE1}" dt="2019-03-12T22:48:56.138" v="841" actId="478"/>
          <ac:spMkLst>
            <pc:docMk/>
            <pc:sldMk cId="3675137423" sldId="310"/>
            <ac:spMk id="8" creationId="{4F14B10D-F77E-4942-80CA-F1F362199FE5}"/>
          </ac:spMkLst>
        </pc:spChg>
        <pc:spChg chg="add mod">
          <ac:chgData name="Russell, Seth" userId="3c561f24-ddce-4c04-9d77-b57464b49d16" providerId="ADAL" clId="{5378EA94-3015-0049-8E43-F7839F81DDE1}" dt="2019-03-12T22:49:41.090" v="848" actId="255"/>
          <ac:spMkLst>
            <pc:docMk/>
            <pc:sldMk cId="3675137423" sldId="310"/>
            <ac:spMk id="9" creationId="{261686DD-328B-914A-B44E-069B66691BCD}"/>
          </ac:spMkLst>
        </pc:spChg>
        <pc:picChg chg="add mod">
          <ac:chgData name="Russell, Seth" userId="3c561f24-ddce-4c04-9d77-b57464b49d16" providerId="ADAL" clId="{5378EA94-3015-0049-8E43-F7839F81DDE1}" dt="2019-03-12T22:48:48.375" v="839" actId="12788"/>
          <ac:picMkLst>
            <pc:docMk/>
            <pc:sldMk cId="3675137423" sldId="310"/>
            <ac:picMk id="7" creationId="{A16E363B-989D-1B4A-8C2F-D105363E56BF}"/>
          </ac:picMkLst>
        </pc:picChg>
      </pc:sldChg>
      <pc:sldChg chg="add">
        <pc:chgData name="Russell, Seth" userId="3c561f24-ddce-4c04-9d77-b57464b49d16" providerId="ADAL" clId="{5378EA94-3015-0049-8E43-F7839F81DDE1}" dt="2019-03-12T22:58:18.641" v="1350"/>
        <pc:sldMkLst>
          <pc:docMk/>
          <pc:sldMk cId="3341775507" sldId="311"/>
        </pc:sldMkLst>
      </pc:sldChg>
    </pc:docChg>
  </pc:docChgLst>
  <pc:docChgLst>
    <pc:chgData name="Russell, Seth" userId="3c561f24-ddce-4c04-9d77-b57464b49d16" providerId="ADAL" clId="{E676BD8B-57D0-3D40-94F7-E6BB91584F5F}"/>
    <pc:docChg chg="undo redo custSel addSld delSld modSld sldOrd">
      <pc:chgData name="Russell, Seth" userId="3c561f24-ddce-4c04-9d77-b57464b49d16" providerId="ADAL" clId="{E676BD8B-57D0-3D40-94F7-E6BB91584F5F}" dt="2019-01-10T22:02:18.455" v="6986" actId="1076"/>
      <pc:docMkLst>
        <pc:docMk/>
      </pc:docMkLst>
      <pc:sldChg chg="modSp">
        <pc:chgData name="Russell, Seth" userId="3c561f24-ddce-4c04-9d77-b57464b49d16" providerId="ADAL" clId="{E676BD8B-57D0-3D40-94F7-E6BB91584F5F}" dt="2018-12-28T15:49:22.402" v="1" actId="122"/>
        <pc:sldMkLst>
          <pc:docMk/>
          <pc:sldMk cId="1900548181" sldId="256"/>
        </pc:sldMkLst>
        <pc:spChg chg="mod">
          <ac:chgData name="Russell, Seth" userId="3c561f24-ddce-4c04-9d77-b57464b49d16" providerId="ADAL" clId="{E676BD8B-57D0-3D40-94F7-E6BB91584F5F}" dt="2018-12-28T15:49:22.402" v="1" actId="122"/>
          <ac:spMkLst>
            <pc:docMk/>
            <pc:sldMk cId="1900548181" sldId="256"/>
            <ac:spMk id="2" creationId="{00000000-0000-0000-0000-000000000000}"/>
          </ac:spMkLst>
        </pc:spChg>
      </pc:sldChg>
      <pc:sldChg chg="addSp delSp modSp">
        <pc:chgData name="Russell, Seth" userId="3c561f24-ddce-4c04-9d77-b57464b49d16" providerId="ADAL" clId="{E676BD8B-57D0-3D40-94F7-E6BB91584F5F}" dt="2019-01-10T22:02:18.455" v="6986" actId="1076"/>
        <pc:sldMkLst>
          <pc:docMk/>
          <pc:sldMk cId="2709170713" sldId="282"/>
        </pc:sldMkLst>
        <pc:spChg chg="del mod">
          <ac:chgData name="Russell, Seth" userId="3c561f24-ddce-4c04-9d77-b57464b49d16" providerId="ADAL" clId="{E676BD8B-57D0-3D40-94F7-E6BB91584F5F}" dt="2019-01-10T19:58:38.488" v="5619" actId="478"/>
          <ac:spMkLst>
            <pc:docMk/>
            <pc:sldMk cId="2709170713" sldId="282"/>
            <ac:spMk id="3" creationId="{45F72919-46E4-8147-B983-6ABE6770298D}"/>
          </ac:spMkLst>
        </pc:spChg>
        <pc:spChg chg="del">
          <ac:chgData name="Russell, Seth" userId="3c561f24-ddce-4c04-9d77-b57464b49d16" providerId="ADAL" clId="{E676BD8B-57D0-3D40-94F7-E6BB91584F5F}" dt="2019-01-10T18:25:56.738" v="2202" actId="478"/>
          <ac:spMkLst>
            <pc:docMk/>
            <pc:sldMk cId="2709170713" sldId="282"/>
            <ac:spMk id="7" creationId="{00000000-0000-0000-0000-000000000000}"/>
          </ac:spMkLst>
        </pc:spChg>
        <pc:picChg chg="add mod">
          <ac:chgData name="Russell, Seth" userId="3c561f24-ddce-4c04-9d77-b57464b49d16" providerId="ADAL" clId="{E676BD8B-57D0-3D40-94F7-E6BB91584F5F}" dt="2019-01-10T22:02:18.455" v="6986" actId="1076"/>
          <ac:picMkLst>
            <pc:docMk/>
            <pc:sldMk cId="2709170713" sldId="282"/>
            <ac:picMk id="8" creationId="{74134934-22BE-624A-877A-96E60F238E0E}"/>
          </ac:picMkLst>
        </pc:picChg>
      </pc:sldChg>
      <pc:sldChg chg="addSp delSp ord">
        <pc:chgData name="Russell, Seth" userId="3c561f24-ddce-4c04-9d77-b57464b49d16" providerId="ADAL" clId="{E676BD8B-57D0-3D40-94F7-E6BB91584F5F}" dt="2019-01-10T18:31:33.835" v="2265" actId="478"/>
        <pc:sldMkLst>
          <pc:docMk/>
          <pc:sldMk cId="1237781294" sldId="304"/>
        </pc:sldMkLst>
        <pc:spChg chg="add del">
          <ac:chgData name="Russell, Seth" userId="3c561f24-ddce-4c04-9d77-b57464b49d16" providerId="ADAL" clId="{E676BD8B-57D0-3D40-94F7-E6BB91584F5F}" dt="2019-01-10T18:31:33.835" v="2265" actId="478"/>
          <ac:spMkLst>
            <pc:docMk/>
            <pc:sldMk cId="1237781294" sldId="304"/>
            <ac:spMk id="7" creationId="{00000000-0000-0000-0000-000000000000}"/>
          </ac:spMkLst>
        </pc:spChg>
      </pc:sldChg>
      <pc:sldChg chg="addSp delSp modSp modNotesTx">
        <pc:chgData name="Russell, Seth" userId="3c561f24-ddce-4c04-9d77-b57464b49d16" providerId="ADAL" clId="{E676BD8B-57D0-3D40-94F7-E6BB91584F5F}" dt="2019-01-10T22:02:05.778" v="6984"/>
        <pc:sldMkLst>
          <pc:docMk/>
          <pc:sldMk cId="2324792696" sldId="305"/>
        </pc:sldMkLst>
        <pc:spChg chg="mod">
          <ac:chgData name="Russell, Seth" userId="3c561f24-ddce-4c04-9d77-b57464b49d16" providerId="ADAL" clId="{E676BD8B-57D0-3D40-94F7-E6BB91584F5F}" dt="2019-01-10T19:07:31.654" v="2652" actId="6549"/>
          <ac:spMkLst>
            <pc:docMk/>
            <pc:sldMk cId="2324792696" sldId="305"/>
            <ac:spMk id="4" creationId="{00000000-0000-0000-0000-000000000000}"/>
          </ac:spMkLst>
        </pc:spChg>
        <pc:spChg chg="del">
          <ac:chgData name="Russell, Seth" userId="3c561f24-ddce-4c04-9d77-b57464b49d16" providerId="ADAL" clId="{E676BD8B-57D0-3D40-94F7-E6BB91584F5F}" dt="2019-01-10T18:26:01.378" v="2203" actId="478"/>
          <ac:spMkLst>
            <pc:docMk/>
            <pc:sldMk cId="2324792696" sldId="305"/>
            <ac:spMk id="7" creationId="{00000000-0000-0000-0000-000000000000}"/>
          </ac:spMkLst>
        </pc:spChg>
        <pc:picChg chg="add del mod">
          <ac:chgData name="Russell, Seth" userId="3c561f24-ddce-4c04-9d77-b57464b49d16" providerId="ADAL" clId="{E676BD8B-57D0-3D40-94F7-E6BB91584F5F}" dt="2019-01-10T22:02:05.778" v="6984"/>
          <ac:picMkLst>
            <pc:docMk/>
            <pc:sldMk cId="2324792696" sldId="305"/>
            <ac:picMk id="3" creationId="{6D507238-8676-7443-A7B2-B537B89524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B26029AE-5634-49DD-A42F-E9DBB9E80295}" type="datetimeFigureOut">
              <a:rPr lang="en-US" smtClean="0"/>
              <a:t>3/19/19</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DCD6C36B-F9DF-4A0D-9D01-D71AA75C982B}" type="slidenum">
              <a:rPr lang="en-US" smtClean="0"/>
              <a:t>‹#›</a:t>
            </a:fld>
            <a:endParaRPr lang="en-US"/>
          </a:p>
        </p:txBody>
      </p:sp>
    </p:spTree>
    <p:extLst>
      <p:ext uri="{BB962C8B-B14F-4D97-AF65-F5344CB8AC3E}">
        <p14:creationId xmlns:p14="http://schemas.microsoft.com/office/powerpoint/2010/main" val="23104873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I’m going to talk about the paper “Language Models are Unsupervised Multitask Learners”</a:t>
            </a:r>
          </a:p>
          <a:p>
            <a:endParaRPr lang="en-US" dirty="0"/>
          </a:p>
          <a:p>
            <a:r>
              <a:rPr lang="en-US" dirty="0"/>
              <a:t>Rather than making that the title of my presentation, I’ve instead chosen the famous French saying:</a:t>
            </a:r>
          </a:p>
          <a:p>
            <a:endParaRPr lang="en-US" dirty="0"/>
          </a:p>
          <a:p>
            <a:r>
              <a:rPr lang="en-US" dirty="0"/>
              <a:t>Kill </a:t>
            </a:r>
            <a:r>
              <a:rPr lang="en-US" dirty="0" err="1"/>
              <a:t>manj</a:t>
            </a:r>
            <a:r>
              <a:rPr lang="en-US" dirty="0"/>
              <a:t> de la </a:t>
            </a:r>
            <a:r>
              <a:rPr lang="en-US" dirty="0" err="1"/>
              <a:t>bri-osh</a:t>
            </a:r>
            <a:r>
              <a:rPr lang="en-US" dirty="0"/>
              <a:t> – which is “let them eat cake” in English. That phrase gives you some idea of what I think of the paper.</a:t>
            </a:r>
          </a:p>
          <a:p>
            <a:endParaRPr lang="en-US" dirty="0"/>
          </a:p>
          <a:p>
            <a:r>
              <a:rPr lang="en-US" dirty="0"/>
              <a:t>https://</a:t>
            </a:r>
            <a:r>
              <a:rPr lang="en-US" dirty="0" err="1"/>
              <a:t>www.history.com</a:t>
            </a:r>
            <a:r>
              <a:rPr lang="en-US" dirty="0"/>
              <a:t>/news/did-</a:t>
            </a:r>
            <a:r>
              <a:rPr lang="en-US" dirty="0" err="1"/>
              <a:t>marie</a:t>
            </a:r>
            <a:r>
              <a:rPr lang="en-US" dirty="0"/>
              <a:t>-</a:t>
            </a:r>
            <a:r>
              <a:rPr lang="en-US" dirty="0" err="1"/>
              <a:t>antoinette</a:t>
            </a:r>
            <a:r>
              <a:rPr lang="en-US" dirty="0"/>
              <a:t>-really-say-let-them-eat-cake</a:t>
            </a:r>
          </a:p>
        </p:txBody>
      </p:sp>
      <p:sp>
        <p:nvSpPr>
          <p:cNvPr id="4" name="Slide Number Placeholder 3"/>
          <p:cNvSpPr>
            <a:spLocks noGrp="1"/>
          </p:cNvSpPr>
          <p:nvPr>
            <p:ph type="sldNum" sz="quarter" idx="10"/>
          </p:nvPr>
        </p:nvSpPr>
        <p:spPr/>
        <p:txBody>
          <a:bodyPr/>
          <a:lstStyle/>
          <a:p>
            <a:fld id="{DCD6C36B-F9DF-4A0D-9D01-D71AA75C982B}" type="slidenum">
              <a:rPr lang="en-US" smtClean="0"/>
              <a:t>1</a:t>
            </a:fld>
            <a:endParaRPr lang="en-US"/>
          </a:p>
        </p:txBody>
      </p:sp>
    </p:spTree>
    <p:extLst>
      <p:ext uri="{BB962C8B-B14F-4D97-AF65-F5344CB8AC3E}">
        <p14:creationId xmlns:p14="http://schemas.microsoft.com/office/powerpoint/2010/main" val="11235568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10</a:t>
            </a:fld>
            <a:endParaRPr lang="en-US"/>
          </a:p>
        </p:txBody>
      </p:sp>
    </p:spTree>
    <p:extLst>
      <p:ext uri="{BB962C8B-B14F-4D97-AF65-F5344CB8AC3E}">
        <p14:creationId xmlns:p14="http://schemas.microsoft.com/office/powerpoint/2010/main" val="40960168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ULMFiT</a:t>
            </a:r>
            <a:r>
              <a:rPr lang="en-US" sz="1200" kern="1200" dirty="0">
                <a:solidFill>
                  <a:schemeClr val="tx1"/>
                </a:solidFill>
                <a:effectLst/>
                <a:latin typeface="+mn-lt"/>
                <a:ea typeface="+mn-ea"/>
                <a:cs typeface="+mn-cs"/>
              </a:rPr>
              <a:t> consists of three stages: a) The LM is trained on a general-domain corpus to capture general features of the language in different layers. b) The full LM is fine-tuned on target task data using discriminative fine-tuning (‘</a:t>
            </a:r>
            <a:r>
              <a:rPr lang="en-US" sz="1200" i="1" kern="1200" dirty="0" err="1">
                <a:solidFill>
                  <a:schemeClr val="tx1"/>
                </a:solidFill>
                <a:effectLst/>
                <a:latin typeface="+mn-lt"/>
                <a:ea typeface="+mn-ea"/>
                <a:cs typeface="+mn-cs"/>
              </a:rPr>
              <a:t>Discr</a:t>
            </a:r>
            <a:r>
              <a:rPr lang="en-US" sz="1200" kern="1200" dirty="0">
                <a:solidFill>
                  <a:schemeClr val="tx1"/>
                </a:solidFill>
                <a:effectLst/>
                <a:latin typeface="+mn-lt"/>
                <a:ea typeface="+mn-ea"/>
                <a:cs typeface="+mn-cs"/>
              </a:rPr>
              <a:t>’) and slanted triangular learning rates (STLR) to learn task-specific features. c) The classifier is fine-tuned on the target task using gradual unfreezing, ‘</a:t>
            </a:r>
            <a:r>
              <a:rPr lang="en-US" sz="1200" i="1" kern="1200" dirty="0" err="1">
                <a:solidFill>
                  <a:schemeClr val="tx1"/>
                </a:solidFill>
                <a:effectLst/>
                <a:latin typeface="+mn-lt"/>
                <a:ea typeface="+mn-ea"/>
                <a:cs typeface="+mn-cs"/>
              </a:rPr>
              <a:t>Discr</a:t>
            </a:r>
            <a:r>
              <a:rPr lang="en-US" sz="1200" kern="1200" dirty="0">
                <a:solidFill>
                  <a:schemeClr val="tx1"/>
                </a:solidFill>
                <a:effectLst/>
                <a:latin typeface="+mn-lt"/>
                <a:ea typeface="+mn-ea"/>
                <a:cs typeface="+mn-cs"/>
              </a:rPr>
              <a:t>’, and STLR to preserve low-level representations and adapt high-level ones (shaded: unfreezing stages; black: frozen).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this topic interests you, you may want to dig up the </a:t>
            </a:r>
            <a:r>
              <a:rPr lang="en-US" dirty="0" err="1"/>
              <a:t>ULMFit</a:t>
            </a:r>
            <a:r>
              <a:rPr lang="en-US" dirty="0"/>
              <a:t> Paper by Howard and Ruder.</a:t>
            </a:r>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11</a:t>
            </a:fld>
            <a:endParaRPr lang="en-US"/>
          </a:p>
        </p:txBody>
      </p:sp>
    </p:spTree>
    <p:extLst>
      <p:ext uri="{BB962C8B-B14F-4D97-AF65-F5344CB8AC3E}">
        <p14:creationId xmlns:p14="http://schemas.microsoft.com/office/powerpoint/2010/main" val="1669982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good is this transfer learning approach?</a:t>
            </a:r>
          </a:p>
          <a:p>
            <a:endParaRPr lang="en-US" dirty="0"/>
          </a:p>
          <a:p>
            <a:r>
              <a:rPr lang="en-US" dirty="0"/>
              <a:t>Radford says “We demonstrate language models can perform down-stream tasks in a zero-shot setting.- without any parameter or architecture modification.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Zero-shot learning?</a:t>
            </a:r>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12</a:t>
            </a:fld>
            <a:endParaRPr lang="en-US"/>
          </a:p>
        </p:txBody>
      </p:sp>
    </p:spTree>
    <p:extLst>
      <p:ext uri="{BB962C8B-B14F-4D97-AF65-F5344CB8AC3E}">
        <p14:creationId xmlns:p14="http://schemas.microsoft.com/office/powerpoint/2010/main" val="41160750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Here’s a short quote from a guy some of you may have heard of:</a:t>
            </a:r>
          </a:p>
          <a:p>
            <a:r>
              <a:rPr lang="en-US" b="1" dirty="0"/>
              <a:t>&lt;click&gt;</a:t>
            </a:r>
          </a:p>
          <a:p>
            <a:endParaRPr lang="en-US" dirty="0"/>
          </a:p>
          <a:p>
            <a:r>
              <a:rPr lang="en-US" dirty="0"/>
              <a:t>Read quote</a:t>
            </a:r>
          </a:p>
          <a:p>
            <a:endParaRPr lang="en-US" dirty="0"/>
          </a:p>
          <a:p>
            <a:r>
              <a:rPr lang="en-US" b="0" dirty="0"/>
              <a:t>Sounds great doesn’t it?</a:t>
            </a:r>
          </a:p>
          <a:p>
            <a:endParaRPr lang="en-US" b="0" dirty="0"/>
          </a:p>
          <a:p>
            <a:r>
              <a:rPr lang="en-US" b="0" dirty="0"/>
              <a:t>Unfortunately, GPT-2 doesn’t actually work in a real zero-shot setting according to the authors:</a:t>
            </a:r>
          </a:p>
          <a:p>
            <a:endParaRPr lang="en-US" b="0" dirty="0"/>
          </a:p>
          <a:p>
            <a:r>
              <a:rPr lang="en-US" b="1" dirty="0"/>
              <a:t>&lt;click&gt;</a:t>
            </a:r>
          </a:p>
        </p:txBody>
      </p:sp>
      <p:sp>
        <p:nvSpPr>
          <p:cNvPr id="4" name="Slide Number Placeholder 3"/>
          <p:cNvSpPr>
            <a:spLocks noGrp="1"/>
          </p:cNvSpPr>
          <p:nvPr>
            <p:ph type="sldNum" sz="quarter" idx="10"/>
          </p:nvPr>
        </p:nvSpPr>
        <p:spPr/>
        <p:txBody>
          <a:bodyPr/>
          <a:lstStyle/>
          <a:p>
            <a:fld id="{DCD6C36B-F9DF-4A0D-9D01-D71AA75C982B}" type="slidenum">
              <a:rPr lang="en-US" smtClean="0"/>
              <a:t>13</a:t>
            </a:fld>
            <a:endParaRPr lang="en-US"/>
          </a:p>
        </p:txBody>
      </p:sp>
    </p:spTree>
    <p:extLst>
      <p:ext uri="{BB962C8B-B14F-4D97-AF65-F5344CB8AC3E}">
        <p14:creationId xmlns:p14="http://schemas.microsoft.com/office/powerpoint/2010/main" val="3329233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terms of the English language, when we write, we create sentences according to specific rules. Spoken language is more dynamic and has rules that change more rapidly.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&lt;click to show sentence structure&gt;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an example, a sentence can be broken down into specific parts – some of which are required and some are not.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&lt;click to show formula&gt;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the mathematical sense, language modeling is usually framed as unsupervised distribution estimation from a set of examples (x1, x2, ..., </a:t>
            </a:r>
            <a:r>
              <a:rPr lang="en-US" sz="1200" kern="1200" dirty="0" err="1">
                <a:solidFill>
                  <a:schemeClr val="tx1"/>
                </a:solidFill>
                <a:effectLst/>
                <a:latin typeface="+mn-lt"/>
                <a:ea typeface="+mn-ea"/>
                <a:cs typeface="+mn-cs"/>
              </a:rPr>
              <a:t>xn</a:t>
            </a:r>
            <a:r>
              <a:rPr lang="en-US" sz="1200" kern="1200" dirty="0">
                <a:solidFill>
                  <a:schemeClr val="tx1"/>
                </a:solidFill>
                <a:effectLst/>
                <a:latin typeface="+mn-lt"/>
                <a:ea typeface="+mn-ea"/>
                <a:cs typeface="+mn-cs"/>
              </a:rPr>
              <a:t>) each composed of variable length sequences of symbols (s1, s2, ..., </a:t>
            </a:r>
            <a:r>
              <a:rPr lang="en-US" sz="1200" kern="1200" dirty="0" err="1">
                <a:solidFill>
                  <a:schemeClr val="tx1"/>
                </a:solidFill>
                <a:effectLst/>
                <a:latin typeface="+mn-lt"/>
                <a:ea typeface="+mn-ea"/>
                <a:cs typeface="+mn-cs"/>
              </a:rPr>
              <a:t>sn</a:t>
            </a:r>
            <a:r>
              <a:rPr lang="en-US" sz="1200" kern="1200" dirty="0">
                <a:solidFill>
                  <a:schemeClr val="tx1"/>
                </a:solidFill>
                <a:effectLst/>
                <a:latin typeface="+mn-lt"/>
                <a:ea typeface="+mn-ea"/>
                <a:cs typeface="+mn-cs"/>
              </a:rPr>
              <a:t>). The probability of an example sentence occurring is the product of the sequence from 1 to n of the probability of a specific symbol given the symbols that come before it.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Listed as formula 1 in the paper.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14</a:t>
            </a:fld>
            <a:endParaRPr lang="en-US"/>
          </a:p>
        </p:txBody>
      </p:sp>
    </p:spTree>
    <p:extLst>
      <p:ext uri="{BB962C8B-B14F-4D97-AF65-F5344CB8AC3E}">
        <p14:creationId xmlns:p14="http://schemas.microsoft.com/office/powerpoint/2010/main" val="20625407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2017: Attention is all you need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recurrent or convolutional neural networks include an encoder and a decoder. The best performing models also connect the encoder and decoder through an attention mechanism. We propose a new simple network architecture, the Transformer, based solely on attention mechanisms, </a:t>
            </a:r>
            <a:r>
              <a:rPr lang="en-US" sz="1200" b="1" kern="1200" dirty="0">
                <a:solidFill>
                  <a:schemeClr val="tx1"/>
                </a:solidFill>
                <a:effectLst/>
                <a:latin typeface="+mn-lt"/>
                <a:ea typeface="+mn-ea"/>
                <a:cs typeface="+mn-cs"/>
              </a:rPr>
              <a:t>dispensing with recurrence and convolutions entirely</a:t>
            </a:r>
            <a:r>
              <a:rPr lang="en-US" sz="1200" kern="1200" dirty="0">
                <a:solidFill>
                  <a:schemeClr val="tx1"/>
                </a:solidFill>
                <a:effectLst/>
                <a:latin typeface="+mn-lt"/>
                <a:ea typeface="+mn-ea"/>
                <a:cs typeface="+mn-cs"/>
              </a:rPr>
              <a:t>. Experiments on two machine translation tasks show these models to be superior in quality while being more parallelizable and requiring significantly less time to train. While LSTMs have been doing well in the NLP space as shown by </a:t>
            </a:r>
            <a:r>
              <a:rPr lang="en-US" sz="1200" kern="1200" dirty="0" err="1">
                <a:solidFill>
                  <a:schemeClr val="tx1"/>
                </a:solidFill>
                <a:effectLst/>
                <a:latin typeface="+mn-lt"/>
                <a:ea typeface="+mn-ea"/>
                <a:cs typeface="+mn-cs"/>
              </a:rPr>
              <a:t>ULMFit</a:t>
            </a:r>
            <a:r>
              <a:rPr lang="en-US" sz="1200" kern="1200" dirty="0">
                <a:solidFill>
                  <a:schemeClr val="tx1"/>
                </a:solidFill>
                <a:effectLst/>
                <a:latin typeface="+mn-lt"/>
                <a:ea typeface="+mn-ea"/>
                <a:cs typeface="+mn-cs"/>
              </a:rPr>
              <a:t> and others, it appears that the Transformer/attention based network architecture is superior in that it better captures the long-range dependencies of text as compared to LSTMs or GRUs.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D6C36B-F9DF-4A0D-9D01-D71AA75C982B}" type="slidenum">
              <a:rPr lang="en-US" smtClean="0"/>
              <a:t>15</a:t>
            </a:fld>
            <a:endParaRPr lang="en-US"/>
          </a:p>
        </p:txBody>
      </p:sp>
    </p:spTree>
    <p:extLst>
      <p:ext uri="{BB962C8B-B14F-4D97-AF65-F5344CB8AC3E}">
        <p14:creationId xmlns:p14="http://schemas.microsoft.com/office/powerpoint/2010/main" val="3754270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From the original transformer paper, this is called “Scaled Dot-Product Attention”; The attention is a function of a query (Q) and set of key (K) and value (V ) pairs, all of which are vectors. A set of queries are combined into Q and multiplied by by all keys (matrix multiplication) then </a:t>
            </a:r>
            <a:r>
              <a:rPr lang="en-US" sz="1200" kern="1200" dirty="0" err="1">
                <a:solidFill>
                  <a:schemeClr val="tx1"/>
                </a:solidFill>
                <a:effectLst/>
                <a:latin typeface="+mn-lt"/>
                <a:ea typeface="+mn-ea"/>
                <a:cs typeface="+mn-cs"/>
              </a:rPr>
              <a:t>dvicided</a:t>
            </a:r>
            <a:r>
              <a:rPr lang="en-US" sz="1200" kern="1200" dirty="0">
                <a:solidFill>
                  <a:schemeClr val="tx1"/>
                </a:solidFill>
                <a:effectLst/>
                <a:latin typeface="+mn-lt"/>
                <a:ea typeface="+mn-ea"/>
                <a:cs typeface="+mn-cs"/>
              </a:rPr>
              <a:t> by the square root of D sub k (</a:t>
            </a:r>
            <a:r>
              <a:rPr lang="en-US" sz="1200" kern="1200" dirty="0" err="1">
                <a:solidFill>
                  <a:schemeClr val="tx1"/>
                </a:solidFill>
                <a:effectLst/>
                <a:latin typeface="+mn-lt"/>
                <a:ea typeface="+mn-ea"/>
                <a:cs typeface="+mn-cs"/>
              </a:rPr>
              <a:t>dk</a:t>
            </a:r>
            <a:r>
              <a:rPr lang="en-US" sz="1200" kern="1200" dirty="0">
                <a:solidFill>
                  <a:schemeClr val="tx1"/>
                </a:solidFill>
                <a:effectLst/>
                <a:latin typeface="+mn-lt"/>
                <a:ea typeface="+mn-ea"/>
                <a:cs typeface="+mn-cs"/>
              </a:rPr>
              <a:t>) where D sub k is the dimension of the keys. Then the </a:t>
            </a:r>
            <a:r>
              <a:rPr lang="en-US" sz="1200" kern="1200" dirty="0" err="1">
                <a:solidFill>
                  <a:schemeClr val="tx1"/>
                </a:solidFill>
                <a:effectLst/>
                <a:latin typeface="+mn-lt"/>
                <a:ea typeface="+mn-ea"/>
                <a:cs typeface="+mn-cs"/>
              </a:rPr>
              <a:t>softmax</a:t>
            </a:r>
            <a:r>
              <a:rPr lang="en-US" sz="1200" kern="1200" dirty="0">
                <a:solidFill>
                  <a:schemeClr val="tx1"/>
                </a:solidFill>
                <a:effectLst/>
                <a:latin typeface="+mn-lt"/>
                <a:ea typeface="+mn-ea"/>
                <a:cs typeface="+mn-cs"/>
              </a:rPr>
              <a:t> of that is multiplied by the values.</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u="none" strike="noStrike" kern="1200" dirty="0" err="1">
                <a:solidFill>
                  <a:schemeClr val="tx1"/>
                </a:solidFill>
                <a:effectLst/>
                <a:latin typeface="+mn-lt"/>
                <a:ea typeface="+mn-ea"/>
                <a:cs typeface="+mn-cs"/>
              </a:rPr>
              <a:t>softmax</a:t>
            </a:r>
            <a:r>
              <a:rPr lang="en-US" sz="1200" b="0" i="0" u="none" strike="noStrike" kern="1200" dirty="0">
                <a:solidFill>
                  <a:schemeClr val="tx1"/>
                </a:solidFill>
                <a:effectLst/>
                <a:latin typeface="+mn-lt"/>
                <a:ea typeface="+mn-ea"/>
                <a:cs typeface="+mn-cs"/>
              </a:rPr>
              <a:t> function, is a function that takes as input a vector of K real numbers, and normalizes it into a probability distribution consisting of K probabilities.</a:t>
            </a:r>
            <a:endParaRPr lang="en-US" dirty="0"/>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 handle longer sequences, we modify the multi-head self-attention of the Transformer to reduce memory usage by limiting the dot products between Q and K in:</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CD6C36B-F9DF-4A0D-9D01-D71AA75C982B}" type="slidenum">
              <a:rPr lang="en-US" smtClean="0"/>
              <a:t>16</a:t>
            </a:fld>
            <a:endParaRPr lang="en-US"/>
          </a:p>
        </p:txBody>
      </p:sp>
    </p:spTree>
    <p:extLst>
      <p:ext uri="{BB962C8B-B14F-4D97-AF65-F5344CB8AC3E}">
        <p14:creationId xmlns:p14="http://schemas.microsoft.com/office/powerpoint/2010/main" val="31447244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query (Q) and set of key (K) and value (V ) pairs. </a:t>
            </a:r>
          </a:p>
          <a:p>
            <a:endParaRPr lang="en-US" dirty="0"/>
          </a:p>
          <a:p>
            <a:r>
              <a:rPr lang="en-US" dirty="0"/>
              <a:t>2018: Taking work from Vaswani and building on it. Liu says “</a:t>
            </a:r>
            <a:r>
              <a:rPr lang="en-US" sz="1200" kern="1200" dirty="0">
                <a:solidFill>
                  <a:schemeClr val="tx1"/>
                </a:solidFill>
                <a:effectLst/>
                <a:latin typeface="+mn-lt"/>
                <a:ea typeface="+mn-ea"/>
                <a:cs typeface="+mn-cs"/>
              </a:rPr>
              <a:t>We introduce a simple but effective modification to Transformer Encoder Decoder for long sequences that drops the encoder module (almost reducing model parameters by half for a given hyper-parameter set), combines the input and output sequences into a single ”sentence” and is trained as a standard language model. “</a:t>
            </a:r>
            <a:endParaRPr lang="en-US" dirty="0"/>
          </a:p>
          <a:p>
            <a:endParaRPr lang="en-US" dirty="0"/>
          </a:p>
          <a:p>
            <a:r>
              <a:rPr lang="en-US" sz="1200" b="0" kern="1200" dirty="0">
                <a:solidFill>
                  <a:schemeClr val="tx1"/>
                </a:solidFill>
                <a:effectLst/>
                <a:latin typeface="+mn-lt"/>
                <a:ea typeface="+mn-ea"/>
                <a:cs typeface="+mn-cs"/>
              </a:rPr>
              <a:t>Local attention</a:t>
            </a:r>
            <a:r>
              <a:rPr lang="en-US" sz="1200" kern="1200" dirty="0">
                <a:solidFill>
                  <a:schemeClr val="tx1"/>
                </a:solidFill>
                <a:effectLst/>
                <a:latin typeface="+mn-lt"/>
                <a:ea typeface="+mn-ea"/>
                <a:cs typeface="+mn-cs"/>
              </a:rPr>
              <a:t>: Sequence tokens are divided into blocks of similar length and attention is per- formed in each block independently. As the attention memory cost per block becomes constant, this modification allow us to keep the number of activations linear with respect to the sequence length. In our experiments, we choose to have blocks of 256 tokens. </a:t>
            </a:r>
          </a:p>
          <a:p>
            <a:endParaRPr lang="en-US" dirty="0"/>
          </a:p>
          <a:p>
            <a:r>
              <a:rPr lang="en-US" sz="1200" b="0" kern="1200" dirty="0">
                <a:solidFill>
                  <a:schemeClr val="tx1"/>
                </a:solidFill>
                <a:effectLst/>
                <a:latin typeface="+mn-lt"/>
                <a:ea typeface="+mn-ea"/>
                <a:cs typeface="+mn-cs"/>
              </a:rPr>
              <a:t>Memory-compressed attention</a:t>
            </a:r>
            <a:r>
              <a:rPr lang="en-US" sz="1200" kern="1200" dirty="0">
                <a:solidFill>
                  <a:schemeClr val="tx1"/>
                </a:solidFill>
                <a:effectLst/>
                <a:latin typeface="+mn-lt"/>
                <a:ea typeface="+mn-ea"/>
                <a:cs typeface="+mn-cs"/>
              </a:rPr>
              <a:t>: After projecting the tokens into the query, key, and value embed- dings, we reduce the number of keys and values by using a </a:t>
            </a:r>
            <a:r>
              <a:rPr lang="en-US" sz="1200" kern="1200" dirty="0" err="1">
                <a:solidFill>
                  <a:schemeClr val="tx1"/>
                </a:solidFill>
                <a:effectLst/>
                <a:latin typeface="+mn-lt"/>
                <a:ea typeface="+mn-ea"/>
                <a:cs typeface="+mn-cs"/>
              </a:rPr>
              <a:t>strided</a:t>
            </a:r>
            <a:r>
              <a:rPr lang="en-US" sz="1200" kern="1200" dirty="0">
                <a:solidFill>
                  <a:schemeClr val="tx1"/>
                </a:solidFill>
                <a:effectLst/>
                <a:latin typeface="+mn-lt"/>
                <a:ea typeface="+mn-ea"/>
                <a:cs typeface="+mn-cs"/>
              </a:rPr>
              <a:t> convolution. The number of queries remains unchanged. This modification allows us to divide the number of activations by a compression factor. In our experiments we use convolution kernels of size 3 with stride 3. In con- </a:t>
            </a:r>
            <a:r>
              <a:rPr lang="en-US" sz="1200" kern="1200" dirty="0" err="1">
                <a:solidFill>
                  <a:schemeClr val="tx1"/>
                </a:solidFill>
                <a:effectLst/>
                <a:latin typeface="+mn-lt"/>
                <a:ea typeface="+mn-ea"/>
                <a:cs typeface="+mn-cs"/>
              </a:rPr>
              <a:t>trast</a:t>
            </a:r>
            <a:r>
              <a:rPr lang="en-US" sz="1200" kern="1200" dirty="0">
                <a:solidFill>
                  <a:schemeClr val="tx1"/>
                </a:solidFill>
                <a:effectLst/>
                <a:latin typeface="+mn-lt"/>
                <a:ea typeface="+mn-ea"/>
                <a:cs typeface="+mn-cs"/>
              </a:rPr>
              <a:t> to local attention layers, which only capture the local information within a block, the memory- compressed attention layers are able to exchange information globally on the entire sequence. </a:t>
            </a:r>
          </a:p>
          <a:p>
            <a:endParaRPr lang="en-US" dirty="0"/>
          </a:p>
          <a:p>
            <a:r>
              <a:rPr lang="en-US" sz="1200" kern="1200" dirty="0">
                <a:solidFill>
                  <a:schemeClr val="tx1"/>
                </a:solidFill>
                <a:effectLst/>
                <a:latin typeface="+mn-lt"/>
                <a:ea typeface="+mn-ea"/>
                <a:cs typeface="+mn-cs"/>
              </a:rPr>
              <a:t>These modifications (see Figure 1) allow us in practice to process sequences 3x in length over the T-D model. For both local and memory-compressed attention, masking is added to prevent the queries from attending to future keys and values. Our final architecture is a 5-layer network (LMLML) alternating between local-attention (L) layers and memory-compressed attention (M) layers (in Vaswani et al. (2017) it is 6 identical layers). We also added in some experiments one mixture of experts (</a:t>
            </a:r>
            <a:r>
              <a:rPr lang="en-US" sz="1200" kern="1200" dirty="0" err="1">
                <a:solidFill>
                  <a:schemeClr val="tx1"/>
                </a:solidFill>
                <a:effectLst/>
                <a:latin typeface="+mn-lt"/>
                <a:ea typeface="+mn-ea"/>
                <a:cs typeface="+mn-cs"/>
              </a:rPr>
              <a:t>MoE</a:t>
            </a:r>
            <a:r>
              <a:rPr lang="en-US" sz="1200" kern="1200" dirty="0">
                <a:solidFill>
                  <a:schemeClr val="tx1"/>
                </a:solidFill>
                <a:effectLst/>
                <a:latin typeface="+mn-lt"/>
                <a:ea typeface="+mn-ea"/>
                <a:cs typeface="+mn-cs"/>
              </a:rPr>
              <a:t>) layer (</a:t>
            </a:r>
            <a:r>
              <a:rPr lang="en-US" sz="1200" kern="1200" dirty="0" err="1">
                <a:solidFill>
                  <a:schemeClr val="tx1"/>
                </a:solidFill>
                <a:effectLst/>
                <a:latin typeface="+mn-lt"/>
                <a:ea typeface="+mn-ea"/>
                <a:cs typeface="+mn-cs"/>
              </a:rPr>
              <a:t>Shazeer</a:t>
            </a:r>
            <a:r>
              <a:rPr lang="en-US" sz="1200" kern="1200" dirty="0">
                <a:solidFill>
                  <a:schemeClr val="tx1"/>
                </a:solidFill>
                <a:effectLst/>
                <a:latin typeface="+mn-lt"/>
                <a:ea typeface="+mn-ea"/>
                <a:cs typeface="+mn-cs"/>
              </a:rPr>
              <a:t> et al., 2017) to increase the network’s capacity. </a:t>
            </a:r>
            <a:endParaRPr lang="en-US" dirty="0"/>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17</a:t>
            </a:fld>
            <a:endParaRPr lang="en-US"/>
          </a:p>
        </p:txBody>
      </p:sp>
    </p:spTree>
    <p:extLst>
      <p:ext uri="{BB962C8B-B14F-4D97-AF65-F5344CB8AC3E}">
        <p14:creationId xmlns:p14="http://schemas.microsoft.com/office/powerpoint/2010/main" val="37473973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now lets go back to the GPT-2 paper to see more details on their methods. Current large scale LMs include pre-processing steps such as lowercasing, tokenization, and out-of-vocabulary tokens which restrict the space of model-able strings. </a:t>
            </a:r>
            <a:endParaRPr lang="en-US" sz="16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Dec. 23, 1900 Canadian Reginald Aubrey Fessenden was radio's first voice. His historic first message: "One, two, three, four. Is it snowing where you are, Mr. Thiessen? If it is, telegraph back and let me know.”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As a demonstration of this principle, this sentence would be changed as follows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Last item – removal of really common tokens that don’t add meaning in the bag of words NLP methods.</a:t>
            </a:r>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18</a:t>
            </a:fld>
            <a:endParaRPr lang="en-US"/>
          </a:p>
        </p:txBody>
      </p:sp>
    </p:spTree>
    <p:extLst>
      <p:ext uri="{BB962C8B-B14F-4D97-AF65-F5344CB8AC3E}">
        <p14:creationId xmlns:p14="http://schemas.microsoft.com/office/powerpoint/2010/main" val="1279050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simple data compression technique that iteratively replaces the most frequent pair of bytes in a sequence with a single, unused byte. We adapt this algorithm for word segmentation. Instead of merging frequent pairs of bytes, we merge characters or character sequences. </a:t>
            </a:r>
            <a:r>
              <a:rPr lang="en-US" sz="1200" kern="1200" dirty="0">
                <a:solidFill>
                  <a:schemeClr val="tx1"/>
                </a:solidFill>
                <a:effectLst/>
                <a:latin typeface="+mn-lt"/>
                <a:ea typeface="+mn-ea"/>
                <a:cs typeface="+mn-cs"/>
              </a:rPr>
              <a:t>For efficiency, we do not consider pairs that cross word boundaries </a:t>
            </a:r>
            <a:endParaRPr lang="en-US" dirty="0"/>
          </a:p>
          <a:p>
            <a:endParaRPr lang="en-US" sz="1600" dirty="0"/>
          </a:p>
          <a:p>
            <a:r>
              <a:rPr lang="en-US" sz="1600" b="1" dirty="0"/>
              <a:t>&lt;click though example&gt;</a:t>
            </a:r>
          </a:p>
          <a:p>
            <a:endParaRPr lang="en-US" sz="1600" b="1" dirty="0"/>
          </a:p>
          <a:p>
            <a:r>
              <a:rPr lang="en-US" sz="1600" b="1" dirty="0"/>
              <a:t>&lt;click to show summary&gt; </a:t>
            </a:r>
            <a:r>
              <a:rPr lang="en-US" sz="1600" b="0" dirty="0"/>
              <a:t>Does this mean they keep capitalization? At first that’s what I assumed they meant, but after multiple readings, I’m not sure…</a:t>
            </a:r>
          </a:p>
        </p:txBody>
      </p:sp>
      <p:sp>
        <p:nvSpPr>
          <p:cNvPr id="4" name="Slide Number Placeholder 3"/>
          <p:cNvSpPr>
            <a:spLocks noGrp="1"/>
          </p:cNvSpPr>
          <p:nvPr>
            <p:ph type="sldNum" sz="quarter" idx="10"/>
          </p:nvPr>
        </p:nvSpPr>
        <p:spPr/>
        <p:txBody>
          <a:bodyPr/>
          <a:lstStyle/>
          <a:p>
            <a:fld id="{DCD6C36B-F9DF-4A0D-9D01-D71AA75C982B}" type="slidenum">
              <a:rPr lang="en-US" smtClean="0"/>
              <a:t>19</a:t>
            </a:fld>
            <a:endParaRPr lang="en-US"/>
          </a:p>
        </p:txBody>
      </p:sp>
    </p:spTree>
    <p:extLst>
      <p:ext uri="{BB962C8B-B14F-4D97-AF65-F5344CB8AC3E}">
        <p14:creationId xmlns:p14="http://schemas.microsoft.com/office/powerpoint/2010/main" val="1666820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item 1 – I want to make sure we’re all on the same page – we’ve talked briefly in previous Machine Learning reading groups about NLP, but haven’t really covered in detail what I consider required background knowledge on the subject. </a:t>
            </a:r>
          </a:p>
          <a:p>
            <a:r>
              <a:rPr lang="en-US" b="1" dirty="0"/>
              <a:t>&lt;click&gt;</a:t>
            </a:r>
          </a:p>
          <a:p>
            <a:r>
              <a:rPr lang="en-US" dirty="0"/>
              <a:t>By building a general purpose language model, GPT-2 is creating a model that can work well in many situations; This is different from multi-task learning.</a:t>
            </a:r>
          </a:p>
          <a:p>
            <a:r>
              <a:rPr lang="en-US" b="1" dirty="0"/>
              <a:t>&lt;click&gt;</a:t>
            </a:r>
          </a:p>
          <a:p>
            <a:r>
              <a:rPr lang="en-US" b="0" dirty="0"/>
              <a:t>I’ll talk about what language modeling is</a:t>
            </a:r>
          </a:p>
          <a:p>
            <a:r>
              <a:rPr lang="en-US" b="1" dirty="0"/>
              <a:t>&lt;click&gt;</a:t>
            </a:r>
          </a:p>
          <a:p>
            <a:r>
              <a:rPr lang="en-US" b="0" dirty="0"/>
              <a:t>GPT-2 is built on the Transformer network architecture. </a:t>
            </a:r>
          </a:p>
          <a:p>
            <a:r>
              <a:rPr lang="en-US" b="1" dirty="0"/>
              <a:t>&lt;click&gt;</a:t>
            </a:r>
          </a:p>
          <a:p>
            <a:r>
              <a:rPr lang="en-US" b="0" dirty="0"/>
              <a:t>Next, I’ll cover some of the experiments and results achieved with GPT-2</a:t>
            </a:r>
          </a:p>
          <a:p>
            <a:r>
              <a:rPr lang="en-US" b="1" dirty="0"/>
              <a:t>&lt;click&gt;</a:t>
            </a:r>
          </a:p>
          <a:p>
            <a:r>
              <a:rPr lang="en-US" b="0" dirty="0"/>
              <a:t>Then, I’ll talk about some of the limitations of this work</a:t>
            </a:r>
          </a:p>
          <a:p>
            <a:r>
              <a:rPr lang="en-US" b="1" dirty="0"/>
              <a:t>&lt;click&gt;</a:t>
            </a:r>
          </a:p>
          <a:p>
            <a:r>
              <a:rPr lang="en-US" b="0" dirty="0"/>
              <a:t>Time permitting, I’ll show a brief demo of the GPT-2 version that is available to others</a:t>
            </a:r>
          </a:p>
          <a:p>
            <a:r>
              <a:rPr lang="en-US" b="1" dirty="0"/>
              <a:t>&lt;click&gt;</a:t>
            </a:r>
          </a:p>
          <a:p>
            <a:r>
              <a:rPr lang="en-US" b="0" dirty="0"/>
              <a:t>And then my conclusions</a:t>
            </a:r>
          </a:p>
        </p:txBody>
      </p:sp>
      <p:sp>
        <p:nvSpPr>
          <p:cNvPr id="4" name="Slide Number Placeholder 3"/>
          <p:cNvSpPr>
            <a:spLocks noGrp="1"/>
          </p:cNvSpPr>
          <p:nvPr>
            <p:ph type="sldNum" sz="quarter" idx="10"/>
          </p:nvPr>
        </p:nvSpPr>
        <p:spPr/>
        <p:txBody>
          <a:bodyPr/>
          <a:lstStyle/>
          <a:p>
            <a:fld id="{DCD6C36B-F9DF-4A0D-9D01-D71AA75C982B}" type="slidenum">
              <a:rPr lang="en-US" smtClean="0"/>
              <a:t>2</a:t>
            </a:fld>
            <a:endParaRPr lang="en-US"/>
          </a:p>
        </p:txBody>
      </p:sp>
    </p:spTree>
    <p:extLst>
      <p:ext uri="{BB962C8B-B14F-4D97-AF65-F5344CB8AC3E}">
        <p14:creationId xmlns:p14="http://schemas.microsoft.com/office/powerpoint/2010/main" val="26382687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authors then go into the various experiments they did to show how impressive GPT-2’s performance is. </a:t>
            </a:r>
          </a:p>
          <a:p>
            <a:endParaRPr lang="en-US" dirty="0"/>
          </a:p>
          <a:p>
            <a:r>
              <a:rPr lang="en-US" b="1" dirty="0"/>
              <a:t>&lt;click through experiments&gt;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Winograd Schema Challenge is an annual event held (at least in 2018) concurrently with Association for the Advancement of Artificial Intelligence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20</a:t>
            </a:fld>
            <a:endParaRPr lang="en-US"/>
          </a:p>
        </p:txBody>
      </p:sp>
    </p:spTree>
    <p:extLst>
      <p:ext uri="{BB962C8B-B14F-4D97-AF65-F5344CB8AC3E}">
        <p14:creationId xmlns:p14="http://schemas.microsoft.com/office/powerpoint/2010/main" val="1244319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Continuing on with the experiments</a:t>
            </a:r>
          </a:p>
          <a:p>
            <a:r>
              <a:rPr lang="en-US" b="1" dirty="0"/>
              <a:t>&lt;click through&gt;</a:t>
            </a:r>
          </a:p>
        </p:txBody>
      </p:sp>
      <p:sp>
        <p:nvSpPr>
          <p:cNvPr id="4" name="Slide Number Placeholder 3"/>
          <p:cNvSpPr>
            <a:spLocks noGrp="1"/>
          </p:cNvSpPr>
          <p:nvPr>
            <p:ph type="sldNum" sz="quarter" idx="10"/>
          </p:nvPr>
        </p:nvSpPr>
        <p:spPr/>
        <p:txBody>
          <a:bodyPr/>
          <a:lstStyle/>
          <a:p>
            <a:fld id="{DCD6C36B-F9DF-4A0D-9D01-D71AA75C982B}" type="slidenum">
              <a:rPr lang="en-US" smtClean="0"/>
              <a:t>21</a:t>
            </a:fld>
            <a:endParaRPr lang="en-US"/>
          </a:p>
        </p:txBody>
      </p:sp>
    </p:spTree>
    <p:extLst>
      <p:ext uri="{BB962C8B-B14F-4D97-AF65-F5344CB8AC3E}">
        <p14:creationId xmlns:p14="http://schemas.microsoft.com/office/powerpoint/2010/main" val="27122452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graphic summarizing their performance on some of the Experiments. They helpfully show how increasing the model size improves (at least in most cases) the result.</a:t>
            </a:r>
          </a:p>
        </p:txBody>
      </p:sp>
      <p:sp>
        <p:nvSpPr>
          <p:cNvPr id="4" name="Slide Number Placeholder 3"/>
          <p:cNvSpPr>
            <a:spLocks noGrp="1"/>
          </p:cNvSpPr>
          <p:nvPr>
            <p:ph type="sldNum" sz="quarter" idx="10"/>
          </p:nvPr>
        </p:nvSpPr>
        <p:spPr/>
        <p:txBody>
          <a:bodyPr/>
          <a:lstStyle/>
          <a:p>
            <a:fld id="{DCD6C36B-F9DF-4A0D-9D01-D71AA75C982B}" type="slidenum">
              <a:rPr lang="en-US" smtClean="0"/>
              <a:t>22</a:t>
            </a:fld>
            <a:endParaRPr lang="en-US"/>
          </a:p>
        </p:txBody>
      </p:sp>
    </p:spTree>
    <p:extLst>
      <p:ext uri="{BB962C8B-B14F-4D97-AF65-F5344CB8AC3E}">
        <p14:creationId xmlns:p14="http://schemas.microsoft.com/office/powerpoint/2010/main" val="598499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 hope you’ve eaten lunch already as I’m going to spend the next few minutes talking about food.</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Anyone familiar with the free lunch theorem? It comes from this 1997 paper by Wolpert and Macready.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an algorithm performs well on a certain class of problems then it necessarily pays for that with degraded performance on the set of all remaining problems.</a:t>
            </a:r>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23</a:t>
            </a:fld>
            <a:endParaRPr lang="en-US"/>
          </a:p>
        </p:txBody>
      </p:sp>
    </p:spTree>
    <p:extLst>
      <p:ext uri="{BB962C8B-B14F-4D97-AF65-F5344CB8AC3E}">
        <p14:creationId xmlns:p14="http://schemas.microsoft.com/office/powerpoint/2010/main" val="22956827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a:t>
            </a:r>
            <a:r>
              <a:rPr lang="en-US" dirty="0" err="1"/>
              <a:t>OpenAI’s</a:t>
            </a:r>
            <a:r>
              <a:rPr lang="en-US" dirty="0"/>
              <a:t> GPT-2 isn’t getting lunch for free. They show that the Transformer algorithm, when trained with a sufficiently large corpus for a long period of time does appear to be the best NLP algorithm.</a:t>
            </a:r>
          </a:p>
        </p:txBody>
      </p:sp>
      <p:sp>
        <p:nvSpPr>
          <p:cNvPr id="4" name="Slide Number Placeholder 3"/>
          <p:cNvSpPr>
            <a:spLocks noGrp="1"/>
          </p:cNvSpPr>
          <p:nvPr>
            <p:ph type="sldNum" sz="quarter" idx="10"/>
          </p:nvPr>
        </p:nvSpPr>
        <p:spPr/>
        <p:txBody>
          <a:bodyPr/>
          <a:lstStyle/>
          <a:p>
            <a:fld id="{DCD6C36B-F9DF-4A0D-9D01-D71AA75C982B}" type="slidenum">
              <a:rPr lang="en-US" smtClean="0"/>
              <a:t>24</a:t>
            </a:fld>
            <a:endParaRPr lang="en-US"/>
          </a:p>
        </p:txBody>
      </p:sp>
    </p:spTree>
    <p:extLst>
      <p:ext uri="{BB962C8B-B14F-4D97-AF65-F5344CB8AC3E}">
        <p14:creationId xmlns:p14="http://schemas.microsoft.com/office/powerpoint/2010/main" val="1835853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here’s some of the results showing they’re beating state of the art by a good amount. They haven’t used this algorithm for non-NLP domain, but who knows what the result will be if someone does. Maybe they’ll be breaking into the food bank and giving out free lunches?</a:t>
            </a:r>
          </a:p>
        </p:txBody>
      </p:sp>
      <p:sp>
        <p:nvSpPr>
          <p:cNvPr id="4" name="Slide Number Placeholder 3"/>
          <p:cNvSpPr>
            <a:spLocks noGrp="1"/>
          </p:cNvSpPr>
          <p:nvPr>
            <p:ph type="sldNum" sz="quarter" idx="10"/>
          </p:nvPr>
        </p:nvSpPr>
        <p:spPr/>
        <p:txBody>
          <a:bodyPr/>
          <a:lstStyle/>
          <a:p>
            <a:fld id="{DCD6C36B-F9DF-4A0D-9D01-D71AA75C982B}" type="slidenum">
              <a:rPr lang="en-US" smtClean="0"/>
              <a:t>25</a:t>
            </a:fld>
            <a:endParaRPr lang="en-US"/>
          </a:p>
        </p:txBody>
      </p:sp>
    </p:spTree>
    <p:extLst>
      <p:ext uri="{BB962C8B-B14F-4D97-AF65-F5344CB8AC3E}">
        <p14:creationId xmlns:p14="http://schemas.microsoft.com/office/powerpoint/2010/main" val="11566471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Reproducibility:</a:t>
            </a:r>
            <a:r>
              <a:rPr lang="en-US" dirty="0"/>
              <a:t> the "ability to recompute data analytic results given an observed dataset and knowledge of the data analysis pipeline," </a:t>
            </a:r>
          </a:p>
          <a:p>
            <a:r>
              <a:rPr lang="en-US" b="1" dirty="0"/>
              <a:t>Replicability: </a:t>
            </a:r>
            <a:r>
              <a:rPr lang="en-US" dirty="0"/>
              <a:t>"the chance that an independent experiment targeting the same scientific question will produce a consistent result." </a:t>
            </a:r>
          </a:p>
          <a:p>
            <a:endParaRPr lang="en-US" dirty="0"/>
          </a:p>
          <a:p>
            <a:r>
              <a:rPr lang="en-US" dirty="0"/>
              <a:t>What does this mean for machine learning?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Sufficient </a:t>
            </a:r>
            <a:r>
              <a:rPr lang="en-US" sz="1200" kern="1200" dirty="0">
                <a:solidFill>
                  <a:schemeClr val="tx1"/>
                </a:solidFill>
                <a:effectLst/>
                <a:latin typeface="+mn-lt"/>
                <a:ea typeface="+mn-ea"/>
                <a:cs typeface="+mn-cs"/>
              </a:rPr>
              <a:t>detail is required such that an independent investigator could create the same hardware and software configuration, data used for all experiments, source code, documentation on data and how to run/configure software, and tests that verify the software runs correctly. </a:t>
            </a:r>
            <a:endParaRPr lang="en-US" dirty="0"/>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26</a:t>
            </a:fld>
            <a:endParaRPr lang="en-US"/>
          </a:p>
        </p:txBody>
      </p:sp>
    </p:spTree>
    <p:extLst>
      <p:ext uri="{BB962C8B-B14F-4D97-AF65-F5344CB8AC3E}">
        <p14:creationId xmlns:p14="http://schemas.microsoft.com/office/powerpoint/2010/main" val="37649370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them eat brioche – yummy French bread. You need a recipe. Just looking at the picture isn’t good enough. Reading descriptions of how yummy brioche is and how many people liked it doesn’t cut it. </a:t>
            </a:r>
          </a:p>
          <a:p>
            <a:endParaRPr lang="en-US" dirty="0"/>
          </a:p>
          <a:p>
            <a:r>
              <a:rPr lang="en-US" dirty="0"/>
              <a:t>Of course, baking is more than just following a recipe. So is NLP and Machine Learning. Similar to baking, you have to have a feel for when your dough it too sticky or too dry for it to turn out right. Despite all the mathematics involved, actually doing machine learning and getting a good result relies on intuition and probably a bit of random luck to succeed.</a:t>
            </a:r>
          </a:p>
        </p:txBody>
      </p:sp>
      <p:sp>
        <p:nvSpPr>
          <p:cNvPr id="4" name="Slide Number Placeholder 3"/>
          <p:cNvSpPr>
            <a:spLocks noGrp="1"/>
          </p:cNvSpPr>
          <p:nvPr>
            <p:ph type="sldNum" sz="quarter" idx="10"/>
          </p:nvPr>
        </p:nvSpPr>
        <p:spPr/>
        <p:txBody>
          <a:bodyPr/>
          <a:lstStyle/>
          <a:p>
            <a:fld id="{DCD6C36B-F9DF-4A0D-9D01-D71AA75C982B}" type="slidenum">
              <a:rPr lang="en-US" smtClean="0"/>
              <a:t>27</a:t>
            </a:fld>
            <a:endParaRPr lang="en-US"/>
          </a:p>
        </p:txBody>
      </p:sp>
    </p:spTree>
    <p:extLst>
      <p:ext uri="{BB962C8B-B14F-4D97-AF65-F5344CB8AC3E}">
        <p14:creationId xmlns:p14="http://schemas.microsoft.com/office/powerpoint/2010/main" val="21402943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what’s missing from their brioche </a:t>
            </a:r>
            <a:r>
              <a:rPr lang="en-US" dirty="0" err="1"/>
              <a:t>recipie</a:t>
            </a:r>
            <a:r>
              <a:rPr lang="en-US" dirty="0"/>
              <a:t>?</a:t>
            </a:r>
          </a:p>
          <a:p>
            <a:endParaRPr lang="en-US" dirty="0"/>
          </a:p>
          <a:p>
            <a:pPr>
              <a:buFont typeface="Wingdings" pitchFamily="2" charset="2"/>
              <a:buChar char="§"/>
            </a:pPr>
            <a:r>
              <a:rPr lang="en-US" sz="1200" dirty="0">
                <a:solidFill>
                  <a:schemeClr val="bg2"/>
                </a:solidFill>
              </a:rPr>
              <a:t>Compute resources required &amp; used – 1 GPU, 10 GPUs?</a:t>
            </a:r>
          </a:p>
          <a:p>
            <a:r>
              <a:rPr lang="en-US" sz="1200" b="0" i="0" u="none" strike="noStrike" kern="1200" dirty="0">
                <a:solidFill>
                  <a:schemeClr val="tx1"/>
                </a:solidFill>
                <a:effectLst/>
                <a:latin typeface="+mn-lt"/>
                <a:ea typeface="+mn-ea"/>
                <a:cs typeface="+mn-cs"/>
              </a:rPr>
              <a:t>Their previous model took 8 GPUs 1 month to train. No details have been provided on the current system. According to Jeremy Howard “One would expect that they can train their model faster by now, since they’ve had plenty of time to improve their algorithms, but on the other hand, their new model probably takes more epochs to train. Let’s assume that these two balance out, so we’re left with the difference of 10x in parameters.</a:t>
            </a:r>
          </a:p>
          <a:p>
            <a:r>
              <a:rPr lang="en-US" sz="1200" b="0" i="0" u="none" strike="noStrike" kern="1200" dirty="0">
                <a:solidFill>
                  <a:schemeClr val="tx1"/>
                </a:solidFill>
                <a:effectLst/>
                <a:latin typeface="+mn-lt"/>
                <a:ea typeface="+mn-ea"/>
                <a:cs typeface="+mn-cs"/>
              </a:rPr>
              <a:t>If you’re in a hurry and you want to get this done in a month, then you’re going to need 80 GPUs. You can grab a server with 8 GPUs from the AWS spot market for $7.34/hour. That’s around $5300 for a month. You’ll need ten of these servers, so that’s </a:t>
            </a:r>
            <a:r>
              <a:rPr lang="en-US" sz="1200" b="1" i="0" u="none" strike="noStrike" kern="1200" dirty="0">
                <a:solidFill>
                  <a:schemeClr val="tx1"/>
                </a:solidFill>
                <a:effectLst/>
                <a:latin typeface="+mn-lt"/>
                <a:ea typeface="+mn-ea"/>
                <a:cs typeface="+mn-cs"/>
              </a:rPr>
              <a:t>around $50k to train the model</a:t>
            </a:r>
            <a:r>
              <a:rPr lang="en-US" sz="1200" b="0" i="0" u="none" strike="noStrike" kern="1200" dirty="0">
                <a:solidFill>
                  <a:schemeClr val="tx1"/>
                </a:solidFill>
                <a:effectLst/>
                <a:latin typeface="+mn-lt"/>
                <a:ea typeface="+mn-ea"/>
                <a:cs typeface="+mn-cs"/>
              </a:rPr>
              <a:t> in a month. </a:t>
            </a:r>
            <a:r>
              <a:rPr lang="en-US" sz="1200" b="0" i="0" u="none" strike="noStrike" kern="1200" dirty="0" err="1">
                <a:solidFill>
                  <a:schemeClr val="tx1"/>
                </a:solidFill>
                <a:effectLst/>
                <a:latin typeface="+mn-lt"/>
                <a:ea typeface="+mn-ea"/>
                <a:cs typeface="+mn-cs"/>
              </a:rPr>
              <a:t>OpenAI</a:t>
            </a:r>
            <a:r>
              <a:rPr lang="en-US" sz="1200" b="0" i="0" u="none" strike="noStrike" kern="1200" dirty="0">
                <a:solidFill>
                  <a:schemeClr val="tx1"/>
                </a:solidFill>
                <a:effectLst/>
                <a:latin typeface="+mn-lt"/>
                <a:ea typeface="+mn-ea"/>
                <a:cs typeface="+mn-cs"/>
              </a:rPr>
              <a:t> have made their code available, and described how to create the necessary dataset, but in practice there’s still going to be plenty of trial and error, so in practice it might cost twice as much.</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If you buy your GPUs, you might get that cost as low as $20k </a:t>
            </a:r>
          </a:p>
          <a:p>
            <a:pPr>
              <a:buFont typeface="Wingdings" pitchFamily="2" charset="2"/>
              <a:buChar char="§"/>
            </a:pPr>
            <a:endParaRPr lang="en-US" sz="1200" dirty="0">
              <a:solidFill>
                <a:schemeClr val="bg2"/>
              </a:solidFill>
            </a:endParaRPr>
          </a:p>
          <a:p>
            <a:pPr>
              <a:buFont typeface="Wingdings" pitchFamily="2" charset="2"/>
              <a:buChar char="§"/>
            </a:pPr>
            <a:endParaRPr lang="en-US" sz="1200" dirty="0">
              <a:solidFill>
                <a:schemeClr val="bg2"/>
              </a:solidFill>
            </a:endParaRPr>
          </a:p>
          <a:p>
            <a:pPr>
              <a:buFont typeface="Wingdings" pitchFamily="2" charset="2"/>
              <a:buChar char="§"/>
            </a:pPr>
            <a:endParaRPr lang="en-US" sz="1200" dirty="0">
              <a:solidFill>
                <a:schemeClr val="bg2"/>
              </a:solidFill>
            </a:endParaRPr>
          </a:p>
          <a:p>
            <a:pPr>
              <a:buFont typeface="Wingdings" pitchFamily="2" charset="2"/>
              <a:buChar char="§"/>
            </a:pPr>
            <a:r>
              <a:rPr lang="en-US" sz="1200" dirty="0"/>
              <a:t>Data set: “slightly over 8 million documents for a total of 40 GB of text. ”</a:t>
            </a:r>
          </a:p>
          <a:p>
            <a:pPr marL="457200" marR="0" lvl="1" indent="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dirty="0"/>
              <a:t>2 paragraphs describe their </a:t>
            </a:r>
            <a:r>
              <a:rPr lang="en-US" dirty="0" err="1"/>
              <a:t>WebText</a:t>
            </a:r>
            <a:r>
              <a:rPr lang="en-US" dirty="0"/>
              <a:t> data set with no accompanying code. Items mentioned are use of content extractors, de-duplication, and “some heuristic based cleaning.” Also mentioned is removal of all Wikipedia documents.</a:t>
            </a:r>
          </a:p>
          <a:p>
            <a:pPr marL="457200" marR="0" lvl="1" indent="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dirty="0"/>
              <a:t>Data set is not available to my knowledge, though users have created clones based on the brief description in the paper. However, details are severely lacking</a:t>
            </a:r>
          </a:p>
          <a:p>
            <a:pPr marL="914400" marR="0" lvl="2" indent="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dirty="0"/>
              <a:t>Human filtered links based on reddit karma… Why did they pick 3 karma? What evidence do they have that it was a valid selection</a:t>
            </a:r>
          </a:p>
          <a:p>
            <a:pPr marL="914400" marR="0" lvl="2" indent="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dirty="0"/>
              <a:t>Removed non-English webpages from text. How? Why?</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28</a:t>
            </a:fld>
            <a:endParaRPr lang="en-US"/>
          </a:p>
        </p:txBody>
      </p:sp>
    </p:spTree>
    <p:extLst>
      <p:ext uri="{BB962C8B-B14F-4D97-AF65-F5344CB8AC3E}">
        <p14:creationId xmlns:p14="http://schemas.microsoft.com/office/powerpoint/2010/main" val="2637425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Char char="§"/>
              <a:tabLst/>
              <a:defRPr/>
            </a:pPr>
            <a:r>
              <a:rPr lang="en-US" sz="1200" dirty="0"/>
              <a:t>Specifics on training to build model. For details on the model you have to read their previous paper to get details</a:t>
            </a:r>
          </a:p>
          <a:p>
            <a:pPr>
              <a:buFont typeface="Wingdings" pitchFamily="2" charset="2"/>
              <a:buChar char="§"/>
            </a:pPr>
            <a:endParaRPr lang="en-US" sz="1200" dirty="0">
              <a:solidFill>
                <a:schemeClr val="bg2"/>
              </a:solidFill>
            </a:endParaRPr>
          </a:p>
          <a:p>
            <a:pPr>
              <a:buFont typeface="Wingdings" pitchFamily="2" charset="2"/>
              <a:buChar char="§"/>
            </a:pPr>
            <a:r>
              <a:rPr lang="en-US" sz="1200" dirty="0">
                <a:solidFill>
                  <a:schemeClr val="bg2"/>
                </a:solidFill>
              </a:rPr>
              <a:t>Samples reviewed to get examples shown. I played around with the small model available for a few hours and there are a lot of parameters to adjust. With trying different random starting seeds, you can get some pretty amazing stuff or complete junk.</a:t>
            </a:r>
          </a:p>
          <a:p>
            <a:pPr>
              <a:buFont typeface="Wingdings" pitchFamily="2" charset="2"/>
              <a:buChar char="§"/>
            </a:pPr>
            <a:endParaRPr lang="en-US" sz="1200" dirty="0">
              <a:solidFill>
                <a:schemeClr val="bg2"/>
              </a:solidFill>
            </a:endParaRPr>
          </a:p>
          <a:p>
            <a:pPr>
              <a:buFont typeface="Wingdings" pitchFamily="2" charset="2"/>
              <a:buChar char="§"/>
            </a:pPr>
            <a:r>
              <a:rPr lang="en-US" sz="1200" dirty="0"/>
              <a:t>Ambiguous language without full source code: “No lossy pre-processing nor tokenization” what does this mean?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29</a:t>
            </a:fld>
            <a:endParaRPr lang="en-US"/>
          </a:p>
        </p:txBody>
      </p:sp>
    </p:spTree>
    <p:extLst>
      <p:ext uri="{BB962C8B-B14F-4D97-AF65-F5344CB8AC3E}">
        <p14:creationId xmlns:p14="http://schemas.microsoft.com/office/powerpoint/2010/main" val="1025835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What is the study of language </a:t>
            </a:r>
            <a:r>
              <a:rPr lang="en-US" b="1" dirty="0"/>
              <a:t>&lt;click&gt;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Linguistics is the scientific study of language. It involves analyzing language form, language meaning, and language in context.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Linguists traditionally analyze human language by observing an interplay between sound and meaning.[6] Phonetics is the study of speech and non-speech sounds, and delves into their acoustic and articulatory properties. The study of language meaning, on the other hand, deals with how languages encode relations between entities, properties, and other aspects of the world to convey, process, and assign meaning, as well as manage and resolve ambiguity.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&lt;click&gt;</a:t>
            </a:r>
            <a:r>
              <a:rPr lang="en-US" dirty="0"/>
              <a: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NLP is the translation of Linguistics to computers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&lt;click&gt;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Some comment tasks to be accomplished in the realm of NLP are: </a:t>
            </a:r>
            <a:r>
              <a:rPr lang="en-US" b="1" dirty="0"/>
              <a:t>&lt;click&gt;</a:t>
            </a:r>
          </a:p>
        </p:txBody>
      </p:sp>
      <p:sp>
        <p:nvSpPr>
          <p:cNvPr id="4" name="Slide Number Placeholder 3"/>
          <p:cNvSpPr>
            <a:spLocks noGrp="1"/>
          </p:cNvSpPr>
          <p:nvPr>
            <p:ph type="sldNum" sz="quarter" idx="10"/>
          </p:nvPr>
        </p:nvSpPr>
        <p:spPr/>
        <p:txBody>
          <a:bodyPr/>
          <a:lstStyle/>
          <a:p>
            <a:fld id="{DCD6C36B-F9DF-4A0D-9D01-D71AA75C982B}" type="slidenum">
              <a:rPr lang="en-US" smtClean="0"/>
              <a:t>3</a:t>
            </a:fld>
            <a:endParaRPr lang="en-US"/>
          </a:p>
        </p:txBody>
      </p:sp>
    </p:spTree>
    <p:extLst>
      <p:ext uri="{BB962C8B-B14F-4D97-AF65-F5344CB8AC3E}">
        <p14:creationId xmlns:p14="http://schemas.microsoft.com/office/powerpoint/2010/main" val="11393470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One of the aspects of this paper that upset people the most – at least academics and other machine learning practitioners is the public relations campaign.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t>&lt;click through&gt;</a:t>
            </a:r>
            <a:endParaRPr lang="en-US" b="1" dirty="0"/>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30</a:t>
            </a:fld>
            <a:endParaRPr lang="en-US"/>
          </a:p>
        </p:txBody>
      </p:sp>
    </p:spTree>
    <p:extLst>
      <p:ext uri="{BB962C8B-B14F-4D97-AF65-F5344CB8AC3E}">
        <p14:creationId xmlns:p14="http://schemas.microsoft.com/office/powerpoint/2010/main" val="4746734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brief look at some of the sensational headlines.</a:t>
            </a:r>
          </a:p>
        </p:txBody>
      </p:sp>
      <p:sp>
        <p:nvSpPr>
          <p:cNvPr id="4" name="Slide Number Placeholder 3"/>
          <p:cNvSpPr>
            <a:spLocks noGrp="1"/>
          </p:cNvSpPr>
          <p:nvPr>
            <p:ph type="sldNum" sz="quarter" idx="10"/>
          </p:nvPr>
        </p:nvSpPr>
        <p:spPr/>
        <p:txBody>
          <a:bodyPr/>
          <a:lstStyle/>
          <a:p>
            <a:fld id="{DCD6C36B-F9DF-4A0D-9D01-D71AA75C982B}" type="slidenum">
              <a:rPr lang="en-US" smtClean="0"/>
              <a:t>31</a:t>
            </a:fld>
            <a:endParaRPr lang="en-US"/>
          </a:p>
        </p:txBody>
      </p:sp>
    </p:spTree>
    <p:extLst>
      <p:ext uri="{BB962C8B-B14F-4D97-AF65-F5344CB8AC3E}">
        <p14:creationId xmlns:p14="http://schemas.microsoft.com/office/powerpoint/2010/main" val="1191003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Zack – Assistant Professor at Carnegie Melon University</a:t>
            </a:r>
          </a:p>
        </p:txBody>
      </p:sp>
      <p:sp>
        <p:nvSpPr>
          <p:cNvPr id="4" name="Slide Number Placeholder 3"/>
          <p:cNvSpPr>
            <a:spLocks noGrp="1"/>
          </p:cNvSpPr>
          <p:nvPr>
            <p:ph type="sldNum" sz="quarter" idx="10"/>
          </p:nvPr>
        </p:nvSpPr>
        <p:spPr/>
        <p:txBody>
          <a:bodyPr/>
          <a:lstStyle/>
          <a:p>
            <a:fld id="{DCD6C36B-F9DF-4A0D-9D01-D71AA75C982B}" type="slidenum">
              <a:rPr lang="en-US" smtClean="0"/>
              <a:t>32</a:t>
            </a:fld>
            <a:endParaRPr lang="en-US"/>
          </a:p>
        </p:txBody>
      </p:sp>
    </p:spTree>
    <p:extLst>
      <p:ext uri="{BB962C8B-B14F-4D97-AF65-F5344CB8AC3E}">
        <p14:creationId xmlns:p14="http://schemas.microsoft.com/office/powerpoint/2010/main" val="35967337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guy’s tweet was selected as the poster child and summary for some of the arguments by </a:t>
            </a:r>
            <a:r>
              <a:rPr lang="en-US" dirty="0" err="1"/>
              <a:t>Skynettoday.com</a:t>
            </a:r>
            <a:r>
              <a:rPr lang="en-US" dirty="0"/>
              <a:t>:</a:t>
            </a:r>
          </a:p>
        </p:txBody>
      </p:sp>
      <p:sp>
        <p:nvSpPr>
          <p:cNvPr id="4" name="Slide Number Placeholder 3"/>
          <p:cNvSpPr>
            <a:spLocks noGrp="1"/>
          </p:cNvSpPr>
          <p:nvPr>
            <p:ph type="sldNum" sz="quarter" idx="10"/>
          </p:nvPr>
        </p:nvSpPr>
        <p:spPr/>
        <p:txBody>
          <a:bodyPr/>
          <a:lstStyle/>
          <a:p>
            <a:fld id="{DCD6C36B-F9DF-4A0D-9D01-D71AA75C982B}" type="slidenum">
              <a:rPr lang="en-US" smtClean="0"/>
              <a:t>33</a:t>
            </a:fld>
            <a:endParaRPr lang="en-US"/>
          </a:p>
        </p:txBody>
      </p:sp>
    </p:spTree>
    <p:extLst>
      <p:ext uri="{BB962C8B-B14F-4D97-AF65-F5344CB8AC3E}">
        <p14:creationId xmlns:p14="http://schemas.microsoft.com/office/powerpoint/2010/main" val="11690927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ethics of machine learning needs to be taken seriously. A report on by a group of people from institutions ranging from </a:t>
            </a:r>
          </a:p>
          <a:p>
            <a:endParaRPr lang="en-US" dirty="0"/>
          </a:p>
          <a:p>
            <a:r>
              <a:rPr lang="en-US" sz="1200" kern="1200" dirty="0">
                <a:solidFill>
                  <a:schemeClr val="tx1"/>
                </a:solidFill>
                <a:effectLst/>
                <a:latin typeface="+mn-lt"/>
                <a:ea typeface="+mn-ea"/>
                <a:cs typeface="+mn-cs"/>
              </a:rPr>
              <a:t>Future of Humanity Institute </a:t>
            </a:r>
            <a:endParaRPr lang="en-US" dirty="0"/>
          </a:p>
          <a:p>
            <a:r>
              <a:rPr lang="en-US" sz="1200" kern="1200" dirty="0">
                <a:solidFill>
                  <a:schemeClr val="tx1"/>
                </a:solidFill>
                <a:effectLst/>
                <a:latin typeface="+mn-lt"/>
                <a:ea typeface="+mn-ea"/>
                <a:cs typeface="+mn-cs"/>
              </a:rPr>
              <a:t>University of Oxford </a:t>
            </a:r>
            <a:endParaRPr lang="en-US" dirty="0"/>
          </a:p>
          <a:p>
            <a:r>
              <a:rPr lang="en-US" sz="1200" kern="1200" dirty="0">
                <a:solidFill>
                  <a:schemeClr val="tx1"/>
                </a:solidFill>
                <a:effectLst/>
                <a:latin typeface="+mn-lt"/>
                <a:ea typeface="+mn-ea"/>
                <a:cs typeface="+mn-cs"/>
              </a:rPr>
              <a:t>Electronic Frontier Foundation </a:t>
            </a:r>
            <a:endParaRPr lang="en-US" dirty="0"/>
          </a:p>
          <a:p>
            <a:endParaRPr lang="en-US" dirty="0"/>
          </a:p>
          <a:p>
            <a:r>
              <a:rPr lang="en-US" dirty="0"/>
              <a:t>And others </a:t>
            </a:r>
          </a:p>
          <a:p>
            <a:endParaRPr lang="en-US" dirty="0"/>
          </a:p>
          <a:p>
            <a:r>
              <a:rPr lang="en-US" dirty="0"/>
              <a:t>came to these 4 recommendations for preventing malicious use of AI:</a:t>
            </a:r>
          </a:p>
          <a:p>
            <a:r>
              <a:rPr lang="en-US" b="1" dirty="0"/>
              <a:t>&lt;click through&gt;</a:t>
            </a:r>
          </a:p>
        </p:txBody>
      </p:sp>
      <p:sp>
        <p:nvSpPr>
          <p:cNvPr id="4" name="Slide Number Placeholder 3"/>
          <p:cNvSpPr>
            <a:spLocks noGrp="1"/>
          </p:cNvSpPr>
          <p:nvPr>
            <p:ph type="sldNum" sz="quarter" idx="10"/>
          </p:nvPr>
        </p:nvSpPr>
        <p:spPr/>
        <p:txBody>
          <a:bodyPr/>
          <a:lstStyle/>
          <a:p>
            <a:fld id="{DCD6C36B-F9DF-4A0D-9D01-D71AA75C982B}" type="slidenum">
              <a:rPr lang="en-US" smtClean="0"/>
              <a:t>34</a:t>
            </a:fld>
            <a:endParaRPr lang="en-US"/>
          </a:p>
        </p:txBody>
      </p:sp>
    </p:spTree>
    <p:extLst>
      <p:ext uri="{BB962C8B-B14F-4D97-AF65-F5344CB8AC3E}">
        <p14:creationId xmlns:p14="http://schemas.microsoft.com/office/powerpoint/2010/main" val="13484952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35</a:t>
            </a:fld>
            <a:endParaRPr lang="en-US"/>
          </a:p>
        </p:txBody>
      </p:sp>
    </p:spTree>
    <p:extLst>
      <p:ext uri="{BB962C8B-B14F-4D97-AF65-F5344CB8AC3E}">
        <p14:creationId xmlns:p14="http://schemas.microsoft.com/office/powerpoint/2010/main" val="10968314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36</a:t>
            </a:fld>
            <a:endParaRPr lang="en-US"/>
          </a:p>
        </p:txBody>
      </p:sp>
    </p:spTree>
    <p:extLst>
      <p:ext uri="{BB962C8B-B14F-4D97-AF65-F5344CB8AC3E}">
        <p14:creationId xmlns:p14="http://schemas.microsoft.com/office/powerpoint/2010/main" val="14469388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37</a:t>
            </a:fld>
            <a:endParaRPr lang="en-US"/>
          </a:p>
        </p:txBody>
      </p:sp>
    </p:spTree>
    <p:extLst>
      <p:ext uri="{BB962C8B-B14F-4D97-AF65-F5344CB8AC3E}">
        <p14:creationId xmlns:p14="http://schemas.microsoft.com/office/powerpoint/2010/main" val="12810478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does this all mean?</a:t>
            </a:r>
          </a:p>
          <a:p>
            <a:endParaRPr lang="en-US" dirty="0"/>
          </a:p>
          <a:p>
            <a:r>
              <a:rPr lang="en-US" b="1" dirty="0"/>
              <a:t>&lt;click&gt;</a:t>
            </a:r>
          </a:p>
          <a:p>
            <a:endParaRPr lang="en-US" dirty="0"/>
          </a:p>
          <a:p>
            <a:r>
              <a:rPr lang="en-US" dirty="0"/>
              <a:t>Does it mean that Skynet is here and we’re all going to be running for our lives soon?</a:t>
            </a:r>
          </a:p>
          <a:p>
            <a:endParaRPr lang="en-US" b="1" dirty="0"/>
          </a:p>
          <a:p>
            <a:r>
              <a:rPr lang="en-US" b="1" dirty="0"/>
              <a:t>&lt;click&gt;</a:t>
            </a:r>
          </a:p>
          <a:p>
            <a:endParaRPr lang="en-US" dirty="0"/>
          </a:p>
          <a:p>
            <a:r>
              <a:rPr lang="en-US" dirty="0"/>
              <a:t>Does it mean we’re gong to be trapped in the Matrix and turned in to batteries?</a:t>
            </a:r>
          </a:p>
          <a:p>
            <a:endParaRPr lang="en-US" dirty="0"/>
          </a:p>
          <a:p>
            <a:r>
              <a:rPr lang="en-US" dirty="0"/>
              <a:t>From reading the headlines about the new GPT-2 model, you might believe that the world is coming to an end.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think that the result is going to be something more positive than these science fiction doomsday prophecies. Yes, people can create more fake news – though that’s been happening just fine before GPT-2 was created.</a:t>
            </a:r>
          </a:p>
        </p:txBody>
      </p:sp>
      <p:sp>
        <p:nvSpPr>
          <p:cNvPr id="4" name="Slide Number Placeholder 3"/>
          <p:cNvSpPr>
            <a:spLocks noGrp="1"/>
          </p:cNvSpPr>
          <p:nvPr>
            <p:ph type="sldNum" sz="quarter" idx="10"/>
          </p:nvPr>
        </p:nvSpPr>
        <p:spPr/>
        <p:txBody>
          <a:bodyPr/>
          <a:lstStyle/>
          <a:p>
            <a:fld id="{DCD6C36B-F9DF-4A0D-9D01-D71AA75C982B}" type="slidenum">
              <a:rPr lang="en-US" smtClean="0"/>
              <a:t>38</a:t>
            </a:fld>
            <a:endParaRPr lang="en-US"/>
          </a:p>
        </p:txBody>
      </p:sp>
    </p:spTree>
    <p:extLst>
      <p:ext uri="{BB962C8B-B14F-4D97-AF65-F5344CB8AC3E}">
        <p14:creationId xmlns:p14="http://schemas.microsoft.com/office/powerpoint/2010/main" val="40505358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idea that computers can think isn’t a useful question. The useful question is “Can computers automatically make a decision that is beneficial in medicine, finance, language, or any other field?”</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great philosophical treatise by Mr. Turing discusses what does it mean to think and how to judge the difference between two entities. He proposes an imitation game initially where two people, 1 male and 1 female are hidden from an observer. The observer may ask each of them questions until the observer can decide which is the male and which is the female. This imitation game could be followed with a computer and a human as the hidden players and the observer must decide which is human and which is a computer. The question </a:t>
            </a:r>
            <a:r>
              <a:rPr lang="en-US" sz="1200" kern="1200" dirty="0">
                <a:solidFill>
                  <a:schemeClr val="tx1"/>
                </a:solidFill>
                <a:effectLst/>
                <a:latin typeface="+mn-lt"/>
                <a:ea typeface="+mn-ea"/>
                <a:cs typeface="+mn-cs"/>
              </a:rPr>
              <a:t>”can machines think?" should be replaced by "Are there imaginable digital computers which would do well in the imitation game?" </a:t>
            </a:r>
            <a:endParaRPr lang="en-US" dirty="0"/>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39</a:t>
            </a:fld>
            <a:endParaRPr lang="en-US"/>
          </a:p>
        </p:txBody>
      </p:sp>
    </p:spTree>
    <p:extLst>
      <p:ext uri="{BB962C8B-B14F-4D97-AF65-F5344CB8AC3E}">
        <p14:creationId xmlns:p14="http://schemas.microsoft.com/office/powerpoint/2010/main" val="32085631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Some common terms used in NLP and what they mean.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An example sentence to demonstrate how syntax and </a:t>
            </a:r>
            <a:r>
              <a:rPr lang="en-US" dirty="0" err="1"/>
              <a:t>semanitics</a:t>
            </a:r>
            <a:r>
              <a:rPr lang="en-US" dirty="0"/>
              <a:t> can be at odds with </a:t>
            </a:r>
            <a:r>
              <a:rPr lang="en-US" dirty="0" err="1"/>
              <a:t>eachother</a:t>
            </a:r>
            <a:r>
              <a:rPr lang="en-US" dirty="0"/>
              <a:t>. Context of this sentence is Noam Chomsky – famous linguist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4</a:t>
            </a:fld>
            <a:endParaRPr lang="en-US"/>
          </a:p>
        </p:txBody>
      </p:sp>
    </p:spTree>
    <p:extLst>
      <p:ext uri="{BB962C8B-B14F-4D97-AF65-F5344CB8AC3E}">
        <p14:creationId xmlns:p14="http://schemas.microsoft.com/office/powerpoint/2010/main" val="23671539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the Natural Language processing space, an update to the Imitation Game is called the Chinese Room</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Imagine a native English speaker who knows no Chinese locked in a room full of boxes of Chinese symbols (a data base) together with a book of instructions for manipulating the symbols (the program). Imagine that people outside the room send in other Chinese symbols which, unknown to the person in the room, are questions in Chinese (the input). And imagine that by following the instructions in the program the man in the room is able to pass out Chinese symbols which are correct answers to the questions (the output). The program enables the person in the room to pass the Turing Test for understanding Chinese but he does not understand a word of Chinese.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Understanding is over rated – its not necessary as long as you get the answer right. To solve problems any field, we don’t care if software can think – If the end result is that we have a software program that can solve problems and improve our ability to accomplish a task, that’s </a:t>
            </a:r>
            <a:r>
              <a:rPr lang="en-US" sz="1200"/>
              <a:t>good enough.</a:t>
            </a:r>
            <a:endParaRPr lang="en-US"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40</a:t>
            </a:fld>
            <a:endParaRPr lang="en-US"/>
          </a:p>
        </p:txBody>
      </p:sp>
    </p:spTree>
    <p:extLst>
      <p:ext uri="{BB962C8B-B14F-4D97-AF65-F5344CB8AC3E}">
        <p14:creationId xmlns:p14="http://schemas.microsoft.com/office/powerpoint/2010/main" val="2196523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41</a:t>
            </a:fld>
            <a:endParaRPr lang="en-US"/>
          </a:p>
        </p:txBody>
      </p:sp>
    </p:spTree>
    <p:extLst>
      <p:ext uri="{BB962C8B-B14F-4D97-AF65-F5344CB8AC3E}">
        <p14:creationId xmlns:p14="http://schemas.microsoft.com/office/powerpoint/2010/main" val="3781736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42</a:t>
            </a:fld>
            <a:endParaRPr lang="en-US"/>
          </a:p>
        </p:txBody>
      </p:sp>
    </p:spTree>
    <p:extLst>
      <p:ext uri="{BB962C8B-B14F-4D97-AF65-F5344CB8AC3E}">
        <p14:creationId xmlns:p14="http://schemas.microsoft.com/office/powerpoint/2010/main" val="8423092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43</a:t>
            </a:fld>
            <a:endParaRPr lang="en-US"/>
          </a:p>
        </p:txBody>
      </p:sp>
    </p:spTree>
    <p:extLst>
      <p:ext uri="{BB962C8B-B14F-4D97-AF65-F5344CB8AC3E}">
        <p14:creationId xmlns:p14="http://schemas.microsoft.com/office/powerpoint/2010/main" val="716119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44</a:t>
            </a:fld>
            <a:endParaRPr lang="en-US"/>
          </a:p>
        </p:txBody>
      </p:sp>
    </p:spTree>
    <p:extLst>
      <p:ext uri="{BB962C8B-B14F-4D97-AF65-F5344CB8AC3E}">
        <p14:creationId xmlns:p14="http://schemas.microsoft.com/office/powerpoint/2010/main" val="26787278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45</a:t>
            </a:fld>
            <a:endParaRPr lang="en-US"/>
          </a:p>
        </p:txBody>
      </p:sp>
    </p:spTree>
    <p:extLst>
      <p:ext uri="{BB962C8B-B14F-4D97-AF65-F5344CB8AC3E}">
        <p14:creationId xmlns:p14="http://schemas.microsoft.com/office/powerpoint/2010/main" val="40824833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46</a:t>
            </a:fld>
            <a:endParaRPr lang="en-US"/>
          </a:p>
        </p:txBody>
      </p:sp>
    </p:spTree>
    <p:extLst>
      <p:ext uri="{BB962C8B-B14F-4D97-AF65-F5344CB8AC3E}">
        <p14:creationId xmlns:p14="http://schemas.microsoft.com/office/powerpoint/2010/main" val="35266654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Two approaches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In my experience, most of the early NLP leaders were linguists; the trend over the last 15 – 20 years has been statistics. Frequently today you’ll see excellent NLP work being done by those with no linguistic experience nor education.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Second approach gaining more traction recently due to increased computational power and deep learning techniques (universal approximation theorem)</a:t>
            </a:r>
          </a:p>
        </p:txBody>
      </p:sp>
      <p:sp>
        <p:nvSpPr>
          <p:cNvPr id="4" name="Slide Number Placeholder 3"/>
          <p:cNvSpPr>
            <a:spLocks noGrp="1"/>
          </p:cNvSpPr>
          <p:nvPr>
            <p:ph type="sldNum" sz="quarter" idx="10"/>
          </p:nvPr>
        </p:nvSpPr>
        <p:spPr/>
        <p:txBody>
          <a:bodyPr/>
          <a:lstStyle/>
          <a:p>
            <a:fld id="{DCD6C36B-F9DF-4A0D-9D01-D71AA75C982B}" type="slidenum">
              <a:rPr lang="en-US" smtClean="0"/>
              <a:t>5</a:t>
            </a:fld>
            <a:endParaRPr lang="en-US"/>
          </a:p>
        </p:txBody>
      </p:sp>
    </p:spTree>
    <p:extLst>
      <p:ext uri="{BB962C8B-B14F-4D97-AF65-F5344CB8AC3E}">
        <p14:creationId xmlns:p14="http://schemas.microsoft.com/office/powerpoint/2010/main" val="13075309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solidFill>
              </a:rPr>
              <a:t>CURRENT PROBLEMS IN NLP. ACTUALLY THE SAME CAN BE SAID OF ALL MACHINE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solidFill>
              </a:rPr>
              <a:t>Current Machine learning systems are brittle and sensitive to slight changes in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2"/>
                </a:solidFill>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solidFill>
              </a:rPr>
              <a:t>A they’re like this elephant balanced on one foot. Any slight breeze will make it all fall 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2"/>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2"/>
                </a:solidFill>
              </a:rPr>
              <a:t>&lt;click&gt;</a:t>
            </a:r>
          </a:p>
          <a:p>
            <a:endParaRPr lang="en-US" dirty="0"/>
          </a:p>
          <a:p>
            <a:r>
              <a:rPr lang="en-US" dirty="0"/>
              <a:t>Furthermore, the common approach is to do single task training on a single domain data set – similar to this shape ball you may have played with as a child or have for your child. Each shape only fits in one hole. This approach means every single problem requires a unique solution.</a:t>
            </a:r>
          </a:p>
        </p:txBody>
      </p:sp>
      <p:sp>
        <p:nvSpPr>
          <p:cNvPr id="4" name="Slide Number Placeholder 3"/>
          <p:cNvSpPr>
            <a:spLocks noGrp="1"/>
          </p:cNvSpPr>
          <p:nvPr>
            <p:ph type="sldNum" sz="quarter" idx="10"/>
          </p:nvPr>
        </p:nvSpPr>
        <p:spPr/>
        <p:txBody>
          <a:bodyPr/>
          <a:lstStyle/>
          <a:p>
            <a:fld id="{DCD6C36B-F9DF-4A0D-9D01-D71AA75C982B}" type="slidenum">
              <a:rPr lang="en-US" smtClean="0"/>
              <a:t>6</a:t>
            </a:fld>
            <a:endParaRPr lang="en-US"/>
          </a:p>
        </p:txBody>
      </p:sp>
    </p:spTree>
    <p:extLst>
      <p:ext uri="{BB962C8B-B14F-4D97-AF65-F5344CB8AC3E}">
        <p14:creationId xmlns:p14="http://schemas.microsoft.com/office/powerpoint/2010/main" val="163943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abstract of the GPT-2 Paper:</a:t>
            </a:r>
          </a:p>
          <a:p>
            <a:endParaRPr lang="en-US" dirty="0"/>
          </a:p>
          <a:p>
            <a:r>
              <a:rPr lang="en-US" dirty="0"/>
              <a:t>We have actually discussed this at a previous reading group session about 9 months ago. As I recall there were only a handful of us there. </a:t>
            </a:r>
          </a:p>
          <a:p>
            <a:endParaRPr lang="en-US" dirty="0"/>
          </a:p>
          <a:p>
            <a:r>
              <a:rPr lang="en-US" dirty="0"/>
              <a:t>In my opinion, this GPT-2 paper is an example of replication from the </a:t>
            </a:r>
            <a:r>
              <a:rPr lang="en-US" dirty="0" err="1"/>
              <a:t>ULMFit</a:t>
            </a:r>
            <a:r>
              <a:rPr lang="en-US" dirty="0"/>
              <a:t> paper. Radford et al have shown that a general model can provide an excellent starting point for a specific problem.  Radford calls what they are doing ‘pre-training’ but it seems to be to be identical to what most others call transfer learning.</a:t>
            </a:r>
          </a:p>
          <a:p>
            <a:endParaRPr lang="en-US" dirty="0"/>
          </a:p>
          <a:p>
            <a:r>
              <a:rPr lang="en-US" b="1" dirty="0"/>
              <a:t>By replication I mean: </a:t>
            </a:r>
            <a:r>
              <a:rPr lang="en-US" dirty="0"/>
              <a:t>"the chance that an independent experiment targeting the same scientific question will produce a consistent result." </a:t>
            </a:r>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7</a:t>
            </a:fld>
            <a:endParaRPr lang="en-US"/>
          </a:p>
        </p:txBody>
      </p:sp>
    </p:spTree>
    <p:extLst>
      <p:ext uri="{BB962C8B-B14F-4D97-AF65-F5344CB8AC3E}">
        <p14:creationId xmlns:p14="http://schemas.microsoft.com/office/powerpoint/2010/main" val="136217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ULMFit</a:t>
            </a:r>
            <a:r>
              <a:rPr lang="en-US" dirty="0"/>
              <a:t> has some useful definitions that are relevant here as well. By the term Universal they mean specifically:</a:t>
            </a:r>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8</a:t>
            </a:fld>
            <a:endParaRPr lang="en-US"/>
          </a:p>
        </p:txBody>
      </p:sp>
    </p:spTree>
    <p:extLst>
      <p:ext uri="{BB962C8B-B14F-4D97-AF65-F5344CB8AC3E}">
        <p14:creationId xmlns:p14="http://schemas.microsoft.com/office/powerpoint/2010/main" val="1395405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There are a few points from the </a:t>
            </a:r>
            <a:r>
              <a:rPr lang="en-US" sz="1200" kern="1200" dirty="0" err="1">
                <a:solidFill>
                  <a:schemeClr val="tx1"/>
                </a:solidFill>
                <a:effectLst/>
                <a:latin typeface="+mn-lt"/>
                <a:ea typeface="+mn-ea"/>
                <a:cs typeface="+mn-cs"/>
              </a:rPr>
              <a:t>ULMFit</a:t>
            </a:r>
            <a:r>
              <a:rPr lang="en-US" sz="1200" kern="1200" dirty="0">
                <a:solidFill>
                  <a:schemeClr val="tx1"/>
                </a:solidFill>
                <a:effectLst/>
                <a:latin typeface="+mn-lt"/>
                <a:ea typeface="+mn-ea"/>
                <a:cs typeface="+mn-cs"/>
              </a:rPr>
              <a:t> paper that I want to bring up as it is relevant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They are using the Average Stochastic Gradient Descent </a:t>
            </a:r>
            <a:r>
              <a:rPr lang="en-US" sz="1200" b="0" i="0" u="none" strike="noStrike" kern="1200" dirty="0">
                <a:solidFill>
                  <a:schemeClr val="tx1"/>
                </a:solidFill>
                <a:effectLst/>
                <a:latin typeface="+mn-lt"/>
                <a:ea typeface="+mn-ea"/>
                <a:cs typeface="+mn-cs"/>
              </a:rPr>
              <a:t>Weight-Dropped LSTM (</a:t>
            </a:r>
            <a:r>
              <a:rPr lang="en-US" sz="1200" kern="1200" dirty="0">
                <a:solidFill>
                  <a:schemeClr val="tx1"/>
                </a:solidFill>
                <a:effectLst/>
                <a:latin typeface="+mn-lt"/>
                <a:ea typeface="+mn-ea"/>
                <a:cs typeface="+mn-cs"/>
              </a:rPr>
              <a:t>AWD-LSTM) network architecture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Figure 1: </a:t>
            </a:r>
            <a:r>
              <a:rPr lang="en-US" sz="1200" kern="1200" dirty="0" err="1">
                <a:solidFill>
                  <a:schemeClr val="tx1"/>
                </a:solidFill>
                <a:effectLst/>
                <a:latin typeface="+mn-lt"/>
                <a:ea typeface="+mn-ea"/>
                <a:cs typeface="+mn-cs"/>
              </a:rPr>
              <a:t>ULMFiT</a:t>
            </a:r>
            <a:r>
              <a:rPr lang="en-US" sz="1200" kern="1200" dirty="0">
                <a:solidFill>
                  <a:schemeClr val="tx1"/>
                </a:solidFill>
                <a:effectLst/>
                <a:latin typeface="+mn-lt"/>
                <a:ea typeface="+mn-ea"/>
                <a:cs typeface="+mn-cs"/>
              </a:rPr>
              <a:t> consists of three stages: a) The LM is trained on a general-domain corpus to capture general features of the language in different layers. b) The full LM is fine-tuned on target task data using discriminative fine-tuning (‘</a:t>
            </a:r>
            <a:r>
              <a:rPr lang="en-US" sz="1200" i="1" kern="1200" dirty="0" err="1">
                <a:solidFill>
                  <a:schemeClr val="tx1"/>
                </a:solidFill>
                <a:effectLst/>
                <a:latin typeface="+mn-lt"/>
                <a:ea typeface="+mn-ea"/>
                <a:cs typeface="+mn-cs"/>
              </a:rPr>
              <a:t>Discr</a:t>
            </a:r>
            <a:r>
              <a:rPr lang="en-US" sz="1200" kern="1200" dirty="0">
                <a:solidFill>
                  <a:schemeClr val="tx1"/>
                </a:solidFill>
                <a:effectLst/>
                <a:latin typeface="+mn-lt"/>
                <a:ea typeface="+mn-ea"/>
                <a:cs typeface="+mn-cs"/>
              </a:rPr>
              <a:t>’) and slanted triangular learning rates (STLR) to learn task-specific features. c) The classifier is fine-tuned on the target task using gradual unfreezing, ‘</a:t>
            </a:r>
            <a:r>
              <a:rPr lang="en-US" sz="1200" i="1" kern="1200" dirty="0" err="1">
                <a:solidFill>
                  <a:schemeClr val="tx1"/>
                </a:solidFill>
                <a:effectLst/>
                <a:latin typeface="+mn-lt"/>
                <a:ea typeface="+mn-ea"/>
                <a:cs typeface="+mn-cs"/>
              </a:rPr>
              <a:t>Discr</a:t>
            </a:r>
            <a:r>
              <a:rPr lang="en-US" sz="1200" kern="1200" dirty="0">
                <a:solidFill>
                  <a:schemeClr val="tx1"/>
                </a:solidFill>
                <a:effectLst/>
                <a:latin typeface="+mn-lt"/>
                <a:ea typeface="+mn-ea"/>
                <a:cs typeface="+mn-cs"/>
              </a:rPr>
              <a:t>’, and STLR to preserve low-level representations and adapt high-level ones (shaded: unfreezing stages; black: frozen). </a:t>
            </a:r>
            <a:endParaRPr lang="en-US" dirty="0"/>
          </a:p>
          <a:p>
            <a:endParaRPr lang="en-US" dirty="0"/>
          </a:p>
        </p:txBody>
      </p:sp>
      <p:sp>
        <p:nvSpPr>
          <p:cNvPr id="4" name="Slide Number Placeholder 3"/>
          <p:cNvSpPr>
            <a:spLocks noGrp="1"/>
          </p:cNvSpPr>
          <p:nvPr>
            <p:ph type="sldNum" sz="quarter" idx="10"/>
          </p:nvPr>
        </p:nvSpPr>
        <p:spPr/>
        <p:txBody>
          <a:bodyPr/>
          <a:lstStyle/>
          <a:p>
            <a:fld id="{DCD6C36B-F9DF-4A0D-9D01-D71AA75C982B}" type="slidenum">
              <a:rPr lang="en-US" smtClean="0"/>
              <a:t>9</a:t>
            </a:fld>
            <a:endParaRPr lang="en-US"/>
          </a:p>
        </p:txBody>
      </p:sp>
    </p:spTree>
    <p:extLst>
      <p:ext uri="{BB962C8B-B14F-4D97-AF65-F5344CB8AC3E}">
        <p14:creationId xmlns:p14="http://schemas.microsoft.com/office/powerpoint/2010/main" val="3436900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bg2"/>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48A87A34-81AB-432B-8DAE-1953F412C126}" type="datetimeFigureOut">
              <a:rPr lang="en-US" smtClean="0"/>
              <a:t>3/19/19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3/19/19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3/19/19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4"/>
            <a:ext cx="10058400" cy="876372"/>
          </a:xfrm>
        </p:spPr>
        <p:txBody>
          <a:bodyPr>
            <a:normAutofit/>
          </a:bodyPr>
          <a:lstStyle>
            <a:lvl1pPr>
              <a:defRPr sz="4000"/>
            </a:lvl1pPr>
          </a:lstStyle>
          <a:p>
            <a:r>
              <a:rPr lang="en-US" dirty="0"/>
              <a:t>Click to edit Master title style</a:t>
            </a:r>
          </a:p>
        </p:txBody>
      </p:sp>
      <p:sp>
        <p:nvSpPr>
          <p:cNvPr id="3" name="Date Placeholder 2"/>
          <p:cNvSpPr>
            <a:spLocks noGrp="1"/>
          </p:cNvSpPr>
          <p:nvPr>
            <p:ph type="dt" sz="half" idx="10"/>
          </p:nvPr>
        </p:nvSpPr>
        <p:spPr/>
        <p:txBody>
          <a:bodyPr/>
          <a:lstStyle/>
          <a:p>
            <a:fld id="{48A87A34-81AB-432B-8DAE-1953F412C126}" type="datetimeFigureOut">
              <a:rPr lang="en-US" smtClean="0"/>
              <a:t>3/19/19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8A87A34-81AB-432B-8DAE-1953F412C126}" type="datetimeFigureOut">
              <a:rPr lang="en-US" smtClean="0"/>
              <a:t>3/19/19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48A87A34-81AB-432B-8DAE-1953F412C126}" type="datetimeFigureOut">
              <a:rPr lang="en-US" smtClean="0"/>
              <a:t>3/19/19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3/19/19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4"/>
            <a:ext cx="10058400" cy="99404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615736"/>
            <a:ext cx="10058400" cy="4253358"/>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8A87A34-81AB-432B-8DAE-1953F412C126}" type="datetimeFigureOut">
              <a:rPr lang="en-US" smtClean="0"/>
              <a:pPr/>
              <a:t>3/19/19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D22F896-40B5-4ADD-8801-0D06FADFA095}" type="slidenum">
              <a:rPr lang="en-US" smtClean="0"/>
              <a:pPr/>
              <a:t>‹#›</a:t>
            </a:fld>
            <a:endParaRPr lang="en-US" dirty="0"/>
          </a:p>
        </p:txBody>
      </p:sp>
      <p:cxnSp>
        <p:nvCxnSpPr>
          <p:cNvPr id="10" name="Straight Connector 9"/>
          <p:cNvCxnSpPr/>
          <p:nvPr/>
        </p:nvCxnSpPr>
        <p:spPr>
          <a:xfrm>
            <a:off x="1193532" y="1293953"/>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8354643"/>
      </p:ext>
    </p:extLst>
  </p:cSld>
  <p:clrMap bg1="lt1" tx1="dk1" bg2="lt2" tx2="dk2" accent1="accent1" accent2="accent2" accent3="accent3" accent4="accent4" accent5="accent5" accent6="accent6" hlink="hlink" folHlink="folHlink"/>
  <p:sldLayoutIdLst>
    <p:sldLayoutId id="2147483754" r:id="rId1"/>
    <p:sldLayoutId id="2147483755" r:id="rId2"/>
    <p:sldLayoutId id="2147483756" r:id="rId3"/>
    <p:sldLayoutId id="2147483757" r:id="rId4"/>
    <p:sldLayoutId id="2147483758" r:id="rId5"/>
    <p:sldLayoutId id="2147483759" r:id="rId6"/>
    <p:sldLayoutId id="2147483760" r:id="rId7"/>
    <p:sldLayoutId id="2147483761" r:id="rId8"/>
    <p:sldLayoutId id="2147483762" r:id="rId9"/>
    <p:sldLayoutId id="2147483763" r:id="rId10"/>
    <p:sldLayoutId id="2147483764" r:id="rId11"/>
  </p:sldLayoutIdLst>
  <p:txStyles>
    <p:titleStyle>
      <a:lvl1pPr algn="l" defTabSz="914400" rtl="0" eaLnBrk="1" latinLnBrk="0" hangingPunct="1">
        <a:lnSpc>
          <a:spcPct val="85000"/>
        </a:lnSpc>
        <a:spcBef>
          <a:spcPct val="0"/>
        </a:spcBef>
        <a:buNone/>
        <a:defRPr sz="4000" kern="1200" spc="-50" baseline="0">
          <a:solidFill>
            <a:schemeClr val="bg2"/>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bg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bg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hyperlink" Target="http://arxiv.org/abs/1706.03762"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arxiv.org/abs/1801.10198"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arxiv.org/abs/1508.07909"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hyperlink" Target="https://www.ncbi.nlm.nih.gov/pmc/articles/PMC3383002/" TargetMode="External"/><Relationship Id="rId4" Type="http://schemas.openxmlformats.org/officeDocument/2006/relationships/image" Target="../media/image20.jp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hyperlink" Target="https://blog.openai.com/openai-baselines-pp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https://www.theguardian.com/commentisfree/2019/feb/15/ai-write-robot-openai-gpt2-elon-musk" TargetMode="External"/><Relationship Id="rId3" Type="http://schemas.openxmlformats.org/officeDocument/2006/relationships/image" Target="../media/image1.png"/><Relationship Id="rId7" Type="http://schemas.openxmlformats.org/officeDocument/2006/relationships/hyperlink" Target="https://venturebeat.com/2019/02/14/openai-let-us-generate-text-with-an-ai-model-that-achieves-state-of-the-art-performance-in-several-nlp-tasks/" TargetMode="External"/><Relationship Id="rId12" Type="http://schemas.openxmlformats.org/officeDocument/2006/relationships/hyperlink" Target="https://www.vox.com/future-perfect/2019/2/14/18222270/artificial-intelligence-open-ai-natural-language-processing"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hyperlink" Target="https://techcrunch.com/2019/02/17/openai-text-generator-dangerous/" TargetMode="External"/><Relationship Id="rId11" Type="http://schemas.openxmlformats.org/officeDocument/2006/relationships/hyperlink" Target="https://medium.com/syncedreview/openai-guards-its-ml-model-code-data-to-thwart-malicious-usage-d9f7e9c43cd0" TargetMode="External"/><Relationship Id="rId5" Type="http://schemas.openxmlformats.org/officeDocument/2006/relationships/hyperlink" Target="https://slate.com/technology/2019/02/openai-gpt2-text-generating-algorithm-ai-dangerous.html" TargetMode="External"/><Relationship Id="rId10" Type="http://schemas.openxmlformats.org/officeDocument/2006/relationships/hyperlink" Target="https://arstechnica.com/information-technology/2019/02/researchers-scared-by-their-own-work-hold-back-deepfakes-for-text-ai/" TargetMode="External"/><Relationship Id="rId4" Type="http://schemas.openxmlformats.org/officeDocument/2006/relationships/hyperlink" Target="https://www.theverge.com/2019/2/14/18224704/ai-machine-learning-language-models-read-write-openai-gpt2" TargetMode="External"/><Relationship Id="rId9" Type="http://schemas.openxmlformats.org/officeDocument/2006/relationships/hyperlink" Target="https://www.theguardian.com/technology/2019/feb/14/elon-musk-backed-ai-writes-convincing-news-fiction"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hyperlink" Target="https://maliciousaireport.com/"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hyperlink" Target="https://www.fast.ai/2019/02/15/openai-gp2/" TargetMode="External"/><Relationship Id="rId4" Type="http://schemas.openxmlformats.org/officeDocument/2006/relationships/hyperlink" Target="https://en.wikipedia.org/wiki/Russian_interference_in_the_2016_United_States_election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fast.ai/2019/02/15/openai-gp2/"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www.cambridge.org/core/journals/behavioral-and-brain-sciences/article/minds-brains-and-programs/DC644B47A4299C637C89772FACC2706A" TargetMode="Externa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https://d4mucfpksywv.cloudfront.net/better-language-models/language-models.pdf" TargetMode="External"/><Relationship Id="rId7" Type="http://schemas.openxmlformats.org/officeDocument/2006/relationships/hyperlink" Target="https://openai.com/blog/language-unsupervised/"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s3-us-west-2.amazonaws.com/openai-assets/research-covers/language-unsupervised/language_understanding_paper.pdf" TargetMode="External"/><Relationship Id="rId5" Type="http://schemas.openxmlformats.org/officeDocument/2006/relationships/hyperlink" Target="https://github.com/openai/gpt-2" TargetMode="External"/><Relationship Id="rId4" Type="http://schemas.openxmlformats.org/officeDocument/2006/relationships/hyperlink" Target="https://blog.openai.com/better-language-models/"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ww.skynettoday.com/briefs/gpt2"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hyperlink" Target="mailto:seth.russell@ucdenver.edu"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arxiv.org/abs/1801.06146" TargetMode="Externa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0829" y="2222205"/>
            <a:ext cx="11830639" cy="2221951"/>
          </a:xfrm>
        </p:spPr>
        <p:txBody>
          <a:bodyPr>
            <a:normAutofit fontScale="90000"/>
          </a:bodyPr>
          <a:lstStyle/>
          <a:p>
            <a:pPr algn="ctr"/>
            <a:r>
              <a:rPr lang="en-US" sz="7200" dirty="0"/>
              <a:t>GPT-2: </a:t>
            </a:r>
            <a:r>
              <a:rPr lang="en-US" sz="7200" dirty="0" err="1"/>
              <a:t>Qu’ils</a:t>
            </a:r>
            <a:r>
              <a:rPr lang="en-US" sz="7200" dirty="0"/>
              <a:t> </a:t>
            </a:r>
            <a:r>
              <a:rPr lang="en-US" sz="7200" dirty="0" err="1"/>
              <a:t>mangent</a:t>
            </a:r>
            <a:r>
              <a:rPr lang="en-US" sz="7200" dirty="0"/>
              <a:t> de la brioche</a:t>
            </a:r>
            <a:br>
              <a:rPr lang="en-US" sz="7200" dirty="0"/>
            </a:br>
            <a:r>
              <a:rPr lang="en-US" sz="7200" dirty="0"/>
              <a:t>(let them eat cake)</a:t>
            </a:r>
            <a:endParaRPr lang="en-US" sz="7200" dirty="0">
              <a:solidFill>
                <a:schemeClr val="bg2"/>
              </a:solidFill>
            </a:endParaRPr>
          </a:p>
        </p:txBody>
      </p:sp>
      <p:sp>
        <p:nvSpPr>
          <p:cNvPr id="3" name="Subtitle 2"/>
          <p:cNvSpPr>
            <a:spLocks noGrp="1"/>
          </p:cNvSpPr>
          <p:nvPr>
            <p:ph type="subTitle" idx="1"/>
          </p:nvPr>
        </p:nvSpPr>
        <p:spPr>
          <a:xfrm>
            <a:off x="1242922" y="4460180"/>
            <a:ext cx="10058400" cy="520655"/>
          </a:xfrm>
        </p:spPr>
        <p:txBody>
          <a:bodyPr/>
          <a:lstStyle/>
          <a:p>
            <a:r>
              <a:rPr lang="en-US" dirty="0">
                <a:solidFill>
                  <a:schemeClr val="bg2"/>
                </a:solidFill>
              </a:rPr>
              <a:t>March 2019 </a:t>
            </a:r>
            <a:r>
              <a:rPr lang="mr-IN" dirty="0">
                <a:solidFill>
                  <a:schemeClr val="bg2"/>
                </a:solidFill>
              </a:rPr>
              <a:t>–</a:t>
            </a:r>
            <a:r>
              <a:rPr lang="en-US" dirty="0">
                <a:solidFill>
                  <a:schemeClr val="bg2"/>
                </a:solidFill>
              </a:rPr>
              <a:t> Seth Russell, </a:t>
            </a:r>
            <a:r>
              <a:rPr lang="en-US" dirty="0" err="1">
                <a:solidFill>
                  <a:schemeClr val="bg2"/>
                </a:solidFill>
              </a:rPr>
              <a:t>ms</a:t>
            </a:r>
            <a:endParaRPr lang="en-US" dirty="0">
              <a:solidFill>
                <a:schemeClr val="bg2"/>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337" y="195532"/>
            <a:ext cx="1337798" cy="1168047"/>
          </a:xfrm>
          <a:prstGeom prst="rect">
            <a:avLst/>
          </a:prstGeom>
        </p:spPr>
      </p:pic>
      <p:sp>
        <p:nvSpPr>
          <p:cNvPr id="7" name="TextBox 6"/>
          <p:cNvSpPr txBox="1"/>
          <p:nvPr/>
        </p:nvSpPr>
        <p:spPr>
          <a:xfrm>
            <a:off x="1707985" y="214513"/>
            <a:ext cx="7772400" cy="677108"/>
          </a:xfrm>
          <a:prstGeom prst="rect">
            <a:avLst/>
          </a:prstGeom>
          <a:noFill/>
        </p:spPr>
        <p:txBody>
          <a:bodyPr wrap="square" rtlCol="0">
            <a:spAutoFit/>
          </a:bodyPr>
          <a:lstStyle/>
          <a:p>
            <a:r>
              <a:rPr lang="en-US" sz="2200" dirty="0">
                <a:solidFill>
                  <a:schemeClr val="bg2"/>
                </a:solidFill>
                <a:latin typeface="Helvetica Neue" charset="0"/>
                <a:ea typeface="Helvetica Neue" charset="0"/>
                <a:cs typeface="Helvetica Neue" charset="0"/>
              </a:rPr>
              <a:t>Data Science to Patient Value (D2V)</a:t>
            </a:r>
          </a:p>
          <a:p>
            <a:r>
              <a:rPr lang="en-US" sz="1600" dirty="0">
                <a:solidFill>
                  <a:schemeClr val="bg2"/>
                </a:solidFill>
                <a:latin typeface="Helvetica Neue Light" charset="0"/>
                <a:ea typeface="Helvetica Neue Light" charset="0"/>
                <a:cs typeface="Helvetica Neue Light" charset="0"/>
              </a:rPr>
              <a:t>UNIVERSITY OF COLORADO </a:t>
            </a:r>
            <a:r>
              <a:rPr lang="en-US" sz="1600" dirty="0">
                <a:solidFill>
                  <a:schemeClr val="bg2"/>
                </a:solidFill>
                <a:latin typeface="Helvetica Neue Medium" charset="0"/>
                <a:ea typeface="Helvetica Neue Medium" charset="0"/>
                <a:cs typeface="Helvetica Neue Medium" charset="0"/>
              </a:rPr>
              <a:t>ANSCHUTZ MEDICAL CAMPUS</a:t>
            </a:r>
          </a:p>
        </p:txBody>
      </p:sp>
      <p:sp>
        <p:nvSpPr>
          <p:cNvPr id="8" name="Subtitle 2"/>
          <p:cNvSpPr txBox="1">
            <a:spLocks/>
          </p:cNvSpPr>
          <p:nvPr/>
        </p:nvSpPr>
        <p:spPr>
          <a:xfrm>
            <a:off x="1158081" y="5517516"/>
            <a:ext cx="10058400" cy="11430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endParaRPr lang="en-US" dirty="0">
              <a:solidFill>
                <a:schemeClr val="bg2"/>
              </a:solidFill>
            </a:endParaRPr>
          </a:p>
        </p:txBody>
      </p:sp>
    </p:spTree>
    <p:extLst>
      <p:ext uri="{BB962C8B-B14F-4D97-AF65-F5344CB8AC3E}">
        <p14:creationId xmlns:p14="http://schemas.microsoft.com/office/powerpoint/2010/main" val="19005481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Long Short Term Memory</a:t>
            </a:r>
          </a:p>
        </p:txBody>
      </p:sp>
      <p:pic>
        <p:nvPicPr>
          <p:cNvPr id="7" name="Content Placeholder 6">
            <a:extLst>
              <a:ext uri="{FF2B5EF4-FFF2-40B4-BE49-F238E27FC236}">
                <a16:creationId xmlns:a16="http://schemas.microsoft.com/office/drawing/2014/main" id="{F4596748-34EF-E149-9924-0B41725CA954}"/>
              </a:ext>
            </a:extLst>
          </p:cNvPr>
          <p:cNvPicPr>
            <a:picLocks noGrp="1" noChangeAspect="1"/>
          </p:cNvPicPr>
          <p:nvPr>
            <p:ph idx="1"/>
          </p:nvPr>
        </p:nvPicPr>
        <p:blipFill>
          <a:blip r:embed="rId3"/>
          <a:stretch>
            <a:fillRect/>
          </a:stretch>
        </p:blipFill>
        <p:spPr>
          <a:xfrm>
            <a:off x="544512" y="1659887"/>
            <a:ext cx="4851811" cy="428307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9" name="Picture 8" descr="A close up of a logo&#10;&#10;Description automatically generated">
            <a:extLst>
              <a:ext uri="{FF2B5EF4-FFF2-40B4-BE49-F238E27FC236}">
                <a16:creationId xmlns:a16="http://schemas.microsoft.com/office/drawing/2014/main" id="{69F3787E-B49D-254B-9D4D-6629141EBE5D}"/>
              </a:ext>
            </a:extLst>
          </p:cNvPr>
          <p:cNvPicPr>
            <a:picLocks noChangeAspect="1"/>
          </p:cNvPicPr>
          <p:nvPr/>
        </p:nvPicPr>
        <p:blipFill>
          <a:blip r:embed="rId5"/>
          <a:stretch>
            <a:fillRect/>
          </a:stretch>
        </p:blipFill>
        <p:spPr>
          <a:xfrm>
            <a:off x="4885509" y="5533121"/>
            <a:ext cx="7306491" cy="1342903"/>
          </a:xfrm>
          <a:prstGeom prst="rect">
            <a:avLst/>
          </a:prstGeom>
        </p:spPr>
      </p:pic>
      <p:sp>
        <p:nvSpPr>
          <p:cNvPr id="10" name="TextBox 9">
            <a:extLst>
              <a:ext uri="{FF2B5EF4-FFF2-40B4-BE49-F238E27FC236}">
                <a16:creationId xmlns:a16="http://schemas.microsoft.com/office/drawing/2014/main" id="{2100CD47-B2BA-F448-B6BF-93C1A9042317}"/>
              </a:ext>
            </a:extLst>
          </p:cNvPr>
          <p:cNvSpPr txBox="1"/>
          <p:nvPr/>
        </p:nvSpPr>
        <p:spPr>
          <a:xfrm>
            <a:off x="5756367" y="1659887"/>
            <a:ext cx="6245182" cy="584775"/>
          </a:xfrm>
          <a:prstGeom prst="rect">
            <a:avLst/>
          </a:prstGeom>
          <a:noFill/>
        </p:spPr>
        <p:txBody>
          <a:bodyPr wrap="square" rtlCol="0">
            <a:spAutoFit/>
          </a:bodyPr>
          <a:lstStyle/>
          <a:p>
            <a:r>
              <a:rPr lang="en-US" sz="1600" dirty="0">
                <a:solidFill>
                  <a:schemeClr val="bg2">
                    <a:lumMod val="90000"/>
                  </a:schemeClr>
                </a:solidFill>
              </a:rPr>
              <a:t>https://</a:t>
            </a:r>
            <a:r>
              <a:rPr lang="en-US" sz="1600" dirty="0" err="1">
                <a:solidFill>
                  <a:schemeClr val="bg2">
                    <a:lumMod val="90000"/>
                  </a:schemeClr>
                </a:solidFill>
              </a:rPr>
              <a:t>towardsdatascience.com</a:t>
            </a:r>
            <a:r>
              <a:rPr lang="en-US" sz="1600" dirty="0">
                <a:solidFill>
                  <a:schemeClr val="bg2">
                    <a:lumMod val="90000"/>
                  </a:schemeClr>
                </a:solidFill>
              </a:rPr>
              <a:t>/illustrated-guide-to-lstms-and-gru-s-a-step-by-step-explanation-44e9eb85bf21</a:t>
            </a:r>
          </a:p>
        </p:txBody>
      </p:sp>
    </p:spTree>
    <p:extLst>
      <p:ext uri="{BB962C8B-B14F-4D97-AF65-F5344CB8AC3E}">
        <p14:creationId xmlns:p14="http://schemas.microsoft.com/office/powerpoint/2010/main" val="3672412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err="1">
                <a:solidFill>
                  <a:schemeClr val="bg2"/>
                </a:solidFill>
              </a:rPr>
              <a:t>ULMFiT</a:t>
            </a:r>
            <a:endParaRPr lang="en-US" sz="40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4" name="Picture 3" descr="A close up of text on a white background&#10;&#10;Description automatically generated">
            <a:extLst>
              <a:ext uri="{FF2B5EF4-FFF2-40B4-BE49-F238E27FC236}">
                <a16:creationId xmlns:a16="http://schemas.microsoft.com/office/drawing/2014/main" id="{CF628B73-BBFD-684B-ADD6-866DF97D89C4}"/>
              </a:ext>
            </a:extLst>
          </p:cNvPr>
          <p:cNvPicPr>
            <a:picLocks noChangeAspect="1"/>
          </p:cNvPicPr>
          <p:nvPr/>
        </p:nvPicPr>
        <p:blipFill>
          <a:blip r:embed="rId4"/>
          <a:stretch>
            <a:fillRect/>
          </a:stretch>
        </p:blipFill>
        <p:spPr>
          <a:xfrm>
            <a:off x="2991563" y="1633837"/>
            <a:ext cx="6208874" cy="4198551"/>
          </a:xfrm>
          <a:prstGeom prst="rect">
            <a:avLst/>
          </a:prstGeom>
        </p:spPr>
      </p:pic>
    </p:spTree>
    <p:extLst>
      <p:ext uri="{BB962C8B-B14F-4D97-AF65-F5344CB8AC3E}">
        <p14:creationId xmlns:p14="http://schemas.microsoft.com/office/powerpoint/2010/main" val="395833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So </a:t>
            </a:r>
            <a:r>
              <a:rPr lang="en-US" dirty="0"/>
              <a:t>w</a:t>
            </a:r>
            <a:r>
              <a:rPr lang="en-US" sz="4000" dirty="0">
                <a:solidFill>
                  <a:schemeClr val="bg2"/>
                </a:solidFill>
              </a:rPr>
              <a:t>hat?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4" name="Content Placeholder 3">
            <a:extLst>
              <a:ext uri="{FF2B5EF4-FFF2-40B4-BE49-F238E27FC236}">
                <a16:creationId xmlns:a16="http://schemas.microsoft.com/office/drawing/2014/main" id="{F1133A8B-E584-B847-B91B-D2B4F71F3BDE}"/>
              </a:ext>
            </a:extLst>
          </p:cNvPr>
          <p:cNvSpPr>
            <a:spLocks noGrp="1"/>
          </p:cNvSpPr>
          <p:nvPr>
            <p:ph idx="1"/>
          </p:nvPr>
        </p:nvSpPr>
        <p:spPr/>
        <p:txBody>
          <a:bodyPr>
            <a:normAutofit/>
          </a:bodyPr>
          <a:lstStyle/>
          <a:p>
            <a:r>
              <a:rPr lang="en-US" sz="2800" dirty="0"/>
              <a:t>“We demonstrate language models can perform down-stream tasks in a zero-shot setting – without any parameter or architecture modification.“</a:t>
            </a:r>
          </a:p>
        </p:txBody>
      </p:sp>
    </p:spTree>
    <p:extLst>
      <p:ext uri="{BB962C8B-B14F-4D97-AF65-F5344CB8AC3E}">
        <p14:creationId xmlns:p14="http://schemas.microsoft.com/office/powerpoint/2010/main" val="3064719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Zero Shot Learning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11" name="Content Placeholder 10" descr="A screenshot of a cell phone&#10;&#10;Description automatically generated">
            <a:extLst>
              <a:ext uri="{FF2B5EF4-FFF2-40B4-BE49-F238E27FC236}">
                <a16:creationId xmlns:a16="http://schemas.microsoft.com/office/drawing/2014/main" id="{380DB63D-FE2C-CF4E-982C-736000A69BA3}"/>
              </a:ext>
            </a:extLst>
          </p:cNvPr>
          <p:cNvPicPr>
            <a:picLocks noGrp="1" noChangeAspect="1"/>
          </p:cNvPicPr>
          <p:nvPr>
            <p:ph idx="1"/>
          </p:nvPr>
        </p:nvPicPr>
        <p:blipFill>
          <a:blip r:embed="rId4"/>
          <a:stretch>
            <a:fillRect/>
          </a:stretch>
        </p:blipFill>
        <p:spPr>
          <a:xfrm>
            <a:off x="861572" y="1446145"/>
            <a:ext cx="10468856" cy="3466159"/>
          </a:xfrm>
        </p:spPr>
      </p:pic>
      <p:sp>
        <p:nvSpPr>
          <p:cNvPr id="3" name="TextBox 2">
            <a:extLst>
              <a:ext uri="{FF2B5EF4-FFF2-40B4-BE49-F238E27FC236}">
                <a16:creationId xmlns:a16="http://schemas.microsoft.com/office/drawing/2014/main" id="{AEF10A66-1AEE-274F-811B-D833CA4826D4}"/>
              </a:ext>
            </a:extLst>
          </p:cNvPr>
          <p:cNvSpPr txBox="1"/>
          <p:nvPr/>
        </p:nvSpPr>
        <p:spPr>
          <a:xfrm>
            <a:off x="544512" y="5245700"/>
            <a:ext cx="11055305" cy="1384995"/>
          </a:xfrm>
          <a:prstGeom prst="rect">
            <a:avLst/>
          </a:prstGeom>
          <a:noFill/>
        </p:spPr>
        <p:txBody>
          <a:bodyPr wrap="square" rtlCol="0">
            <a:spAutoFit/>
          </a:bodyPr>
          <a:lstStyle/>
          <a:p>
            <a:r>
              <a:rPr lang="en-US" sz="2800" dirty="0">
                <a:solidFill>
                  <a:schemeClr val="bg2"/>
                </a:solidFill>
              </a:rPr>
              <a:t>“While suggestive as a research result, in terms of practical applications, the zero-shot performance of GPT-2 is still far from use-able.”</a:t>
            </a:r>
          </a:p>
          <a:p>
            <a:endParaRPr lang="en-US" sz="2800" dirty="0">
              <a:solidFill>
                <a:schemeClr val="bg2"/>
              </a:solidFill>
            </a:endParaRPr>
          </a:p>
        </p:txBody>
      </p:sp>
    </p:spTree>
    <p:extLst>
      <p:ext uri="{BB962C8B-B14F-4D97-AF65-F5344CB8AC3E}">
        <p14:creationId xmlns:p14="http://schemas.microsoft.com/office/powerpoint/2010/main" val="266233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Language Modeling</a:t>
            </a:r>
          </a:p>
        </p:txBody>
      </p:sp>
      <p:pic>
        <p:nvPicPr>
          <p:cNvPr id="7" name="Content Placeholder 6" descr="A picture containing object&#10;&#10;Description automatically generated">
            <a:extLst>
              <a:ext uri="{FF2B5EF4-FFF2-40B4-BE49-F238E27FC236}">
                <a16:creationId xmlns:a16="http://schemas.microsoft.com/office/drawing/2014/main" id="{1021B6D7-EF85-5642-95C1-BDFC5BDD63BA}"/>
              </a:ext>
            </a:extLst>
          </p:cNvPr>
          <p:cNvPicPr>
            <a:picLocks noGrp="1" noChangeAspect="1"/>
          </p:cNvPicPr>
          <p:nvPr>
            <p:ph idx="1"/>
          </p:nvPr>
        </p:nvPicPr>
        <p:blipFill>
          <a:blip r:embed="rId3"/>
          <a:stretch>
            <a:fillRect/>
          </a:stretch>
        </p:blipFill>
        <p:spPr>
          <a:xfrm>
            <a:off x="5467578" y="3017663"/>
            <a:ext cx="6331681" cy="160031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9" name="Picture 8" descr="A screenshot of a cell phone&#10;&#10;Description automatically generated">
            <a:extLst>
              <a:ext uri="{FF2B5EF4-FFF2-40B4-BE49-F238E27FC236}">
                <a16:creationId xmlns:a16="http://schemas.microsoft.com/office/drawing/2014/main" id="{489D61F7-429B-9A4C-8936-47D5E02BCBAF}"/>
              </a:ext>
            </a:extLst>
          </p:cNvPr>
          <p:cNvPicPr>
            <a:picLocks noChangeAspect="1"/>
          </p:cNvPicPr>
          <p:nvPr/>
        </p:nvPicPr>
        <p:blipFill>
          <a:blip r:embed="rId5"/>
          <a:stretch>
            <a:fillRect/>
          </a:stretch>
        </p:blipFill>
        <p:spPr>
          <a:xfrm>
            <a:off x="281516" y="1964875"/>
            <a:ext cx="4842226" cy="3615529"/>
          </a:xfrm>
          <a:prstGeom prst="rect">
            <a:avLst/>
          </a:prstGeom>
        </p:spPr>
      </p:pic>
      <p:sp>
        <p:nvSpPr>
          <p:cNvPr id="3" name="TextBox 2">
            <a:extLst>
              <a:ext uri="{FF2B5EF4-FFF2-40B4-BE49-F238E27FC236}">
                <a16:creationId xmlns:a16="http://schemas.microsoft.com/office/drawing/2014/main" id="{0C932011-8581-E74B-8FF2-1AD5909447DD}"/>
              </a:ext>
            </a:extLst>
          </p:cNvPr>
          <p:cNvSpPr txBox="1"/>
          <p:nvPr/>
        </p:nvSpPr>
        <p:spPr>
          <a:xfrm>
            <a:off x="1393809" y="1413256"/>
            <a:ext cx="2617640" cy="461665"/>
          </a:xfrm>
          <a:prstGeom prst="rect">
            <a:avLst/>
          </a:prstGeom>
          <a:noFill/>
        </p:spPr>
        <p:txBody>
          <a:bodyPr wrap="none" rtlCol="0">
            <a:spAutoFit/>
          </a:bodyPr>
          <a:lstStyle/>
          <a:p>
            <a:r>
              <a:rPr lang="en-US" sz="2400" dirty="0">
                <a:solidFill>
                  <a:schemeClr val="bg2"/>
                </a:solidFill>
              </a:rPr>
              <a:t>Linguistic Approach</a:t>
            </a:r>
          </a:p>
        </p:txBody>
      </p:sp>
      <p:sp>
        <p:nvSpPr>
          <p:cNvPr id="8" name="TextBox 7">
            <a:extLst>
              <a:ext uri="{FF2B5EF4-FFF2-40B4-BE49-F238E27FC236}">
                <a16:creationId xmlns:a16="http://schemas.microsoft.com/office/drawing/2014/main" id="{78B5F9D3-BBAA-7A44-8D60-D539FAE5E940}"/>
              </a:ext>
            </a:extLst>
          </p:cNvPr>
          <p:cNvSpPr txBox="1"/>
          <p:nvPr/>
        </p:nvSpPr>
        <p:spPr>
          <a:xfrm>
            <a:off x="7021179" y="1413256"/>
            <a:ext cx="2556469" cy="461665"/>
          </a:xfrm>
          <a:prstGeom prst="rect">
            <a:avLst/>
          </a:prstGeom>
          <a:noFill/>
        </p:spPr>
        <p:txBody>
          <a:bodyPr wrap="none" rtlCol="0">
            <a:spAutoFit/>
          </a:bodyPr>
          <a:lstStyle/>
          <a:p>
            <a:r>
              <a:rPr lang="en-US" sz="2400" dirty="0">
                <a:solidFill>
                  <a:schemeClr val="bg2"/>
                </a:solidFill>
              </a:rPr>
              <a:t>Statistics Approach</a:t>
            </a:r>
          </a:p>
        </p:txBody>
      </p:sp>
    </p:spTree>
    <p:extLst>
      <p:ext uri="{BB962C8B-B14F-4D97-AF65-F5344CB8AC3E}">
        <p14:creationId xmlns:p14="http://schemas.microsoft.com/office/powerpoint/2010/main" val="3063804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57CF85D-F270-EC4A-BEAD-8CEC10A731F8}"/>
              </a:ext>
            </a:extLst>
          </p:cNvPr>
          <p:cNvSpPr/>
          <p:nvPr/>
        </p:nvSpPr>
        <p:spPr>
          <a:xfrm>
            <a:off x="6288834" y="-1"/>
            <a:ext cx="5598366" cy="68474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4512" y="391588"/>
            <a:ext cx="10058400" cy="891250"/>
          </a:xfrm>
        </p:spPr>
        <p:txBody>
          <a:bodyPr>
            <a:normAutofit/>
          </a:bodyPr>
          <a:lstStyle/>
          <a:p>
            <a:r>
              <a:rPr lang="en-US" sz="4000" dirty="0">
                <a:solidFill>
                  <a:schemeClr val="bg2"/>
                </a:solidFill>
              </a:rPr>
              <a:t>“Attention is all you need”</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1025" name="Picture 1" descr="page3image44375360">
            <a:extLst>
              <a:ext uri="{FF2B5EF4-FFF2-40B4-BE49-F238E27FC236}">
                <a16:creationId xmlns:a16="http://schemas.microsoft.com/office/drawing/2014/main" id="{F648A9E2-F13F-0747-8F85-15879D0785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4896" y="59598"/>
            <a:ext cx="4576078" cy="6728296"/>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4C87A47B-18B3-0D4F-A5B9-D25CBB5ED31B}"/>
              </a:ext>
            </a:extLst>
          </p:cNvPr>
          <p:cNvSpPr txBox="1">
            <a:spLocks/>
          </p:cNvSpPr>
          <p:nvPr/>
        </p:nvSpPr>
        <p:spPr>
          <a:xfrm>
            <a:off x="701026" y="2926571"/>
            <a:ext cx="10058400" cy="891250"/>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000" kern="1200" spc="-50" baseline="0">
                <a:solidFill>
                  <a:schemeClr val="bg2"/>
                </a:solidFill>
                <a:latin typeface="+mj-lt"/>
                <a:ea typeface="+mj-ea"/>
                <a:cs typeface="+mj-cs"/>
              </a:defRPr>
            </a:lvl1pPr>
          </a:lstStyle>
          <a:p>
            <a:r>
              <a:rPr lang="en-US" dirty="0"/>
              <a:t>Transformer Architecture</a:t>
            </a:r>
          </a:p>
        </p:txBody>
      </p:sp>
      <p:sp>
        <p:nvSpPr>
          <p:cNvPr id="8" name="TextBox 7">
            <a:extLst>
              <a:ext uri="{FF2B5EF4-FFF2-40B4-BE49-F238E27FC236}">
                <a16:creationId xmlns:a16="http://schemas.microsoft.com/office/drawing/2014/main" id="{603ACDDC-34A1-BF4F-94FD-F1E42FDC979C}"/>
              </a:ext>
            </a:extLst>
          </p:cNvPr>
          <p:cNvSpPr txBox="1"/>
          <p:nvPr/>
        </p:nvSpPr>
        <p:spPr>
          <a:xfrm>
            <a:off x="115144" y="5516257"/>
            <a:ext cx="5980856" cy="1077218"/>
          </a:xfrm>
          <a:prstGeom prst="rect">
            <a:avLst/>
          </a:prstGeom>
          <a:noFill/>
        </p:spPr>
        <p:txBody>
          <a:bodyPr wrap="square" rtlCol="0">
            <a:spAutoFit/>
          </a:bodyPr>
          <a:lstStyle/>
          <a:p>
            <a:r>
              <a:rPr lang="en-US" sz="1600" dirty="0">
                <a:solidFill>
                  <a:schemeClr val="bg2"/>
                </a:solidFill>
              </a:rPr>
              <a:t>Vaswani A, </a:t>
            </a:r>
            <a:r>
              <a:rPr lang="en-US" sz="1600" dirty="0" err="1">
                <a:solidFill>
                  <a:schemeClr val="bg2"/>
                </a:solidFill>
              </a:rPr>
              <a:t>Shazeer</a:t>
            </a:r>
            <a:r>
              <a:rPr lang="en-US" sz="1600" dirty="0">
                <a:solidFill>
                  <a:schemeClr val="bg2"/>
                </a:solidFill>
              </a:rPr>
              <a:t> N, Parmar N, </a:t>
            </a:r>
            <a:r>
              <a:rPr lang="en-US" sz="1600" dirty="0" err="1">
                <a:solidFill>
                  <a:schemeClr val="bg2"/>
                </a:solidFill>
              </a:rPr>
              <a:t>Uszkoreit</a:t>
            </a:r>
            <a:r>
              <a:rPr lang="en-US" sz="1600" dirty="0">
                <a:solidFill>
                  <a:schemeClr val="bg2"/>
                </a:solidFill>
              </a:rPr>
              <a:t> J, Jones L, Gomez AN, et al. Attention Is All You Need. arXiv:170603762 [</a:t>
            </a:r>
            <a:r>
              <a:rPr lang="en-US" sz="1600" dirty="0" err="1">
                <a:solidFill>
                  <a:schemeClr val="bg2"/>
                </a:solidFill>
              </a:rPr>
              <a:t>cs</a:t>
            </a:r>
            <a:r>
              <a:rPr lang="en-US" sz="1600" dirty="0">
                <a:solidFill>
                  <a:schemeClr val="bg2"/>
                </a:solidFill>
              </a:rPr>
              <a:t>] [Internet]. 2017 Jun 12 [cited 2019 Mar 13]; Available from: </a:t>
            </a:r>
            <a:r>
              <a:rPr lang="en-US" sz="1600" dirty="0">
                <a:solidFill>
                  <a:schemeClr val="bg2"/>
                </a:solidFill>
                <a:hlinkClick r:id="rId5">
                  <a:extLst>
                    <a:ext uri="{A12FA001-AC4F-418D-AE19-62706E023703}">
                      <ahyp:hlinkClr xmlns:ahyp="http://schemas.microsoft.com/office/drawing/2018/hyperlinkcolor" val="tx"/>
                    </a:ext>
                  </a:extLst>
                </a:hlinkClick>
              </a:rPr>
              <a:t>http://arxiv.org/abs/1706.03762</a:t>
            </a:r>
            <a:endParaRPr lang="en-US" sz="1600" dirty="0">
              <a:solidFill>
                <a:schemeClr val="bg2"/>
              </a:solidFill>
            </a:endParaRPr>
          </a:p>
          <a:p>
            <a:endParaRPr lang="en-US" sz="1600" dirty="0">
              <a:solidFill>
                <a:schemeClr val="bg2"/>
              </a:solidFill>
            </a:endParaRPr>
          </a:p>
        </p:txBody>
      </p:sp>
    </p:spTree>
    <p:extLst>
      <p:ext uri="{BB962C8B-B14F-4D97-AF65-F5344CB8AC3E}">
        <p14:creationId xmlns:p14="http://schemas.microsoft.com/office/powerpoint/2010/main" val="40453610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dirty="0"/>
              <a:t>Transformer Evolution</a:t>
            </a:r>
            <a:endParaRPr lang="en-US" sz="40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7" name="TextBox 6">
            <a:extLst>
              <a:ext uri="{FF2B5EF4-FFF2-40B4-BE49-F238E27FC236}">
                <a16:creationId xmlns:a16="http://schemas.microsoft.com/office/drawing/2014/main" id="{D836D624-35CA-F846-85FE-3CB5F1746BE4}"/>
              </a:ext>
            </a:extLst>
          </p:cNvPr>
          <p:cNvSpPr txBox="1"/>
          <p:nvPr/>
        </p:nvSpPr>
        <p:spPr>
          <a:xfrm>
            <a:off x="6538324" y="98549"/>
            <a:ext cx="5653676" cy="1477328"/>
          </a:xfrm>
          <a:prstGeom prst="rect">
            <a:avLst/>
          </a:prstGeom>
          <a:noFill/>
        </p:spPr>
        <p:txBody>
          <a:bodyPr wrap="square" rtlCol="0">
            <a:spAutoFit/>
          </a:bodyPr>
          <a:lstStyle/>
          <a:p>
            <a:r>
              <a:rPr lang="en-US" dirty="0">
                <a:solidFill>
                  <a:schemeClr val="bg2"/>
                </a:solidFill>
              </a:rPr>
              <a:t>Liu PJ, Saleh M, Pot E, Goodrich B, </a:t>
            </a:r>
            <a:r>
              <a:rPr lang="en-US" dirty="0" err="1">
                <a:solidFill>
                  <a:schemeClr val="bg2"/>
                </a:solidFill>
              </a:rPr>
              <a:t>Sepassi</a:t>
            </a:r>
            <a:r>
              <a:rPr lang="en-US" dirty="0">
                <a:solidFill>
                  <a:schemeClr val="bg2"/>
                </a:solidFill>
              </a:rPr>
              <a:t> R, Kaiser L, et al. Generating Wikipedia by Summarizing Long Sequences. arXiv:180110198 [</a:t>
            </a:r>
            <a:r>
              <a:rPr lang="en-US" dirty="0" err="1">
                <a:solidFill>
                  <a:schemeClr val="bg2"/>
                </a:solidFill>
              </a:rPr>
              <a:t>cs</a:t>
            </a:r>
            <a:r>
              <a:rPr lang="en-US" dirty="0">
                <a:solidFill>
                  <a:schemeClr val="bg2"/>
                </a:solidFill>
              </a:rPr>
              <a:t>]. 2018 Jan 30; Available from: </a:t>
            </a:r>
            <a:r>
              <a:rPr lang="en-US" dirty="0">
                <a:solidFill>
                  <a:schemeClr val="bg2"/>
                </a:solidFill>
                <a:hlinkClick r:id="rId4">
                  <a:extLst>
                    <a:ext uri="{A12FA001-AC4F-418D-AE19-62706E023703}">
                      <ahyp:hlinkClr xmlns:ahyp="http://schemas.microsoft.com/office/drawing/2018/hyperlinkcolor" val="tx"/>
                    </a:ext>
                  </a:extLst>
                </a:hlinkClick>
              </a:rPr>
              <a:t>http://arxiv.org/abs/1801.10198</a:t>
            </a:r>
            <a:endParaRPr lang="en-US" dirty="0">
              <a:solidFill>
                <a:schemeClr val="bg2"/>
              </a:solidFill>
            </a:endParaRPr>
          </a:p>
          <a:p>
            <a:endParaRPr lang="en-US" dirty="0">
              <a:solidFill>
                <a:schemeClr val="bg2"/>
              </a:solidFill>
            </a:endParaRPr>
          </a:p>
        </p:txBody>
      </p:sp>
      <p:pic>
        <p:nvPicPr>
          <p:cNvPr id="8" name="Picture 7" descr="A close up of a logo&#10;&#10;Description automatically generated">
            <a:extLst>
              <a:ext uri="{FF2B5EF4-FFF2-40B4-BE49-F238E27FC236}">
                <a16:creationId xmlns:a16="http://schemas.microsoft.com/office/drawing/2014/main" id="{53639503-C4B1-F441-BBAE-BFE1D0223425}"/>
              </a:ext>
            </a:extLst>
          </p:cNvPr>
          <p:cNvPicPr>
            <a:picLocks noChangeAspect="1"/>
          </p:cNvPicPr>
          <p:nvPr/>
        </p:nvPicPr>
        <p:blipFill>
          <a:blip r:embed="rId5"/>
          <a:stretch>
            <a:fillRect/>
          </a:stretch>
        </p:blipFill>
        <p:spPr>
          <a:xfrm>
            <a:off x="1259634" y="2790911"/>
            <a:ext cx="9517869" cy="1679624"/>
          </a:xfrm>
          <a:prstGeom prst="rect">
            <a:avLst/>
          </a:prstGeom>
        </p:spPr>
      </p:pic>
    </p:spTree>
    <p:extLst>
      <p:ext uri="{BB962C8B-B14F-4D97-AF65-F5344CB8AC3E}">
        <p14:creationId xmlns:p14="http://schemas.microsoft.com/office/powerpoint/2010/main" val="24830758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dirty="0"/>
              <a:t>Transformer Evolution</a:t>
            </a:r>
            <a:endParaRPr lang="en-US" sz="40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3" name="Rectangle 2">
            <a:extLst>
              <a:ext uri="{FF2B5EF4-FFF2-40B4-BE49-F238E27FC236}">
                <a16:creationId xmlns:a16="http://schemas.microsoft.com/office/drawing/2014/main" id="{188D7F3D-E1F1-954C-9857-D90CFEB36C62}"/>
              </a:ext>
            </a:extLst>
          </p:cNvPr>
          <p:cNvSpPr/>
          <p:nvPr/>
        </p:nvSpPr>
        <p:spPr>
          <a:xfrm>
            <a:off x="190213" y="1519311"/>
            <a:ext cx="11811574" cy="4515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9" name="Picture 1" descr="page6image44401264">
            <a:extLst>
              <a:ext uri="{FF2B5EF4-FFF2-40B4-BE49-F238E27FC236}">
                <a16:creationId xmlns:a16="http://schemas.microsoft.com/office/drawing/2014/main" id="{EA318AD5-4D93-E24B-AD50-B1EA293682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678" y="1282838"/>
            <a:ext cx="11740974" cy="5069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522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Standard approach to Input Representation</a:t>
            </a:r>
          </a:p>
        </p:txBody>
      </p:sp>
      <p:sp>
        <p:nvSpPr>
          <p:cNvPr id="4" name="Content Placeholder 3"/>
          <p:cNvSpPr>
            <a:spLocks noGrp="1"/>
          </p:cNvSpPr>
          <p:nvPr>
            <p:ph idx="1"/>
          </p:nvPr>
        </p:nvSpPr>
        <p:spPr>
          <a:xfrm>
            <a:off x="658742" y="1529296"/>
            <a:ext cx="10523063" cy="4283823"/>
          </a:xfrm>
        </p:spPr>
        <p:txBody>
          <a:bodyPr>
            <a:normAutofit/>
          </a:bodyPr>
          <a:lstStyle/>
          <a:p>
            <a:r>
              <a:rPr lang="en-US" sz="2800" dirty="0"/>
              <a:t>“One, two, three, four. Is it snowing where you are, Mr. Thiessen? If it is, telegraph back and let me know.”</a:t>
            </a:r>
          </a:p>
          <a:p>
            <a:r>
              <a:rPr lang="en-US" sz="2800" dirty="0"/>
              <a:t>Lower case: one, two, three, four. is it snowing where you are, </a:t>
            </a:r>
            <a:r>
              <a:rPr lang="en-US" sz="2800" dirty="0" err="1"/>
              <a:t>mr.</a:t>
            </a:r>
            <a:r>
              <a:rPr lang="en-US" sz="2800" dirty="0"/>
              <a:t> </a:t>
            </a:r>
            <a:r>
              <a:rPr lang="en-US" sz="2800" dirty="0" err="1"/>
              <a:t>thiessen</a:t>
            </a:r>
            <a:r>
              <a:rPr lang="en-US" sz="2800" dirty="0"/>
              <a:t>? if it is, telegraph back and let me know.</a:t>
            </a:r>
          </a:p>
          <a:p>
            <a:r>
              <a:rPr lang="en-US" sz="2800" dirty="0"/>
              <a:t>Tokenization: {one} {,} {two} {,} {three}…</a:t>
            </a:r>
          </a:p>
          <a:p>
            <a:r>
              <a:rPr lang="en-US" sz="2800" dirty="0"/>
              <a:t>Replace/Remove rare tokens: {one} {,} {two} {,} {three}… {&lt;</a:t>
            </a:r>
            <a:r>
              <a:rPr lang="en-US" sz="2800" dirty="0" err="1"/>
              <a:t>mr.</a:t>
            </a:r>
            <a:r>
              <a:rPr lang="en-US" sz="2800" dirty="0"/>
              <a:t>} &lt;UNK&gt;…</a:t>
            </a:r>
          </a:p>
          <a:p>
            <a:r>
              <a:rPr lang="en-US" sz="2800" dirty="0"/>
              <a:t>Remove too common tokens: ['One', ',', 'two', ',', 'three', ',', 'four', '.', 'Is', 'snowing', ',', 'Mr.', 'Thiessen…</a:t>
            </a:r>
          </a:p>
          <a:p>
            <a:endParaRPr lang="en-US" sz="28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3066208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GPT-2 approach to Input Representation</a:t>
            </a:r>
          </a:p>
        </p:txBody>
      </p:sp>
      <p:sp>
        <p:nvSpPr>
          <p:cNvPr id="4" name="Content Placeholder 3"/>
          <p:cNvSpPr>
            <a:spLocks noGrp="1"/>
          </p:cNvSpPr>
          <p:nvPr>
            <p:ph idx="1"/>
          </p:nvPr>
        </p:nvSpPr>
        <p:spPr>
          <a:xfrm>
            <a:off x="1259634" y="1577340"/>
            <a:ext cx="9727388" cy="4261905"/>
          </a:xfrm>
        </p:spPr>
        <p:txBody>
          <a:bodyPr>
            <a:normAutofit/>
          </a:bodyPr>
          <a:lstStyle/>
          <a:p>
            <a:r>
              <a:rPr lang="en-US" sz="2800" dirty="0"/>
              <a:t>Byte Pair Encoding</a:t>
            </a:r>
          </a:p>
          <a:p>
            <a:pPr lvl="1"/>
            <a:r>
              <a:rPr lang="en-US" dirty="0"/>
              <a:t> </a:t>
            </a:r>
            <a:r>
              <a:rPr lang="en-US" sz="2600" dirty="0"/>
              <a:t>“One, two, three, four. Is it snowing where you are, Mr. Thiessen? If it is, telegraph back and let me know.”</a:t>
            </a:r>
          </a:p>
          <a:p>
            <a:pPr lvl="1"/>
            <a:r>
              <a:rPr lang="en-US" sz="2600" dirty="0"/>
              <a:t>[O] [n] [e] [,] [ ] [t] [w] [o] [,] [t] [h] [r] [e]…</a:t>
            </a:r>
          </a:p>
          <a:p>
            <a:pPr lvl="1"/>
            <a:r>
              <a:rPr lang="en-US" sz="2600" dirty="0"/>
              <a:t>Combine [r] [e] into [re]… eventually may end up with [One] [two]…</a:t>
            </a:r>
          </a:p>
          <a:p>
            <a:r>
              <a:rPr lang="en-US" sz="2800" dirty="0"/>
              <a:t>GPT-Modification: Do not allow merging across character categories ([a] [1] != [a1] &amp;&amp; [a] [.] != [a.])</a:t>
            </a:r>
          </a:p>
          <a:p>
            <a:pPr marL="0" indent="0">
              <a:buNone/>
            </a:pPr>
            <a:endParaRPr lang="en-US" sz="2800" dirty="0"/>
          </a:p>
          <a:p>
            <a:endParaRPr lang="en-US" sz="28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3" name="TextBox 2">
            <a:extLst>
              <a:ext uri="{FF2B5EF4-FFF2-40B4-BE49-F238E27FC236}">
                <a16:creationId xmlns:a16="http://schemas.microsoft.com/office/drawing/2014/main" id="{737FD207-809E-1449-8F6D-81332ED113BB}"/>
              </a:ext>
            </a:extLst>
          </p:cNvPr>
          <p:cNvSpPr txBox="1"/>
          <p:nvPr/>
        </p:nvSpPr>
        <p:spPr>
          <a:xfrm>
            <a:off x="2698584" y="5718248"/>
            <a:ext cx="9463254" cy="830997"/>
          </a:xfrm>
          <a:prstGeom prst="rect">
            <a:avLst/>
          </a:prstGeom>
          <a:noFill/>
        </p:spPr>
        <p:txBody>
          <a:bodyPr wrap="square" rtlCol="0">
            <a:spAutoFit/>
          </a:bodyPr>
          <a:lstStyle/>
          <a:p>
            <a:r>
              <a:rPr lang="en-US" sz="1600" dirty="0" err="1">
                <a:solidFill>
                  <a:schemeClr val="bg2"/>
                </a:solidFill>
              </a:rPr>
              <a:t>Sennrich</a:t>
            </a:r>
            <a:r>
              <a:rPr lang="en-US" sz="1600" dirty="0">
                <a:solidFill>
                  <a:schemeClr val="bg2"/>
                </a:solidFill>
              </a:rPr>
              <a:t> R, Haddow B, Birch A. Neural Machine Translation of Rare Words with </a:t>
            </a:r>
            <a:r>
              <a:rPr lang="en-US" sz="1600" dirty="0" err="1">
                <a:solidFill>
                  <a:schemeClr val="bg2"/>
                </a:solidFill>
              </a:rPr>
              <a:t>Subword</a:t>
            </a:r>
            <a:r>
              <a:rPr lang="en-US" sz="1600" dirty="0">
                <a:solidFill>
                  <a:schemeClr val="bg2"/>
                </a:solidFill>
              </a:rPr>
              <a:t> Units. arXiv:150807909 [</a:t>
            </a:r>
            <a:r>
              <a:rPr lang="en-US" sz="1600" dirty="0" err="1">
                <a:solidFill>
                  <a:schemeClr val="bg2"/>
                </a:solidFill>
              </a:rPr>
              <a:t>cs</a:t>
            </a:r>
            <a:r>
              <a:rPr lang="en-US" sz="1600" dirty="0">
                <a:solidFill>
                  <a:schemeClr val="bg2"/>
                </a:solidFill>
              </a:rPr>
              <a:t>]. 2015 Aug 31; Available from: </a:t>
            </a:r>
            <a:r>
              <a:rPr lang="en-US" sz="1600" dirty="0">
                <a:solidFill>
                  <a:schemeClr val="bg2"/>
                </a:solidFill>
                <a:hlinkClick r:id="rId4"/>
              </a:rPr>
              <a:t>http://arxiv.org/abs/1508.07909</a:t>
            </a:r>
            <a:r>
              <a:rPr lang="en-US" sz="1600" dirty="0">
                <a:solidFill>
                  <a:schemeClr val="bg2"/>
                </a:solidFill>
              </a:rPr>
              <a:t> </a:t>
            </a:r>
          </a:p>
          <a:p>
            <a:endParaRPr lang="en-US" sz="1600" dirty="0">
              <a:solidFill>
                <a:schemeClr val="bg2"/>
              </a:solidFill>
            </a:endParaRPr>
          </a:p>
        </p:txBody>
      </p:sp>
      <p:sp>
        <p:nvSpPr>
          <p:cNvPr id="7" name="TextBox 6">
            <a:extLst>
              <a:ext uri="{FF2B5EF4-FFF2-40B4-BE49-F238E27FC236}">
                <a16:creationId xmlns:a16="http://schemas.microsoft.com/office/drawing/2014/main" id="{F34B31F2-045D-044E-B910-285A698B02F1}"/>
              </a:ext>
            </a:extLst>
          </p:cNvPr>
          <p:cNvSpPr txBox="1"/>
          <p:nvPr/>
        </p:nvSpPr>
        <p:spPr>
          <a:xfrm>
            <a:off x="2388870" y="4868249"/>
            <a:ext cx="6377387" cy="523220"/>
          </a:xfrm>
          <a:prstGeom prst="rect">
            <a:avLst/>
          </a:prstGeom>
          <a:noFill/>
        </p:spPr>
        <p:txBody>
          <a:bodyPr wrap="none" rtlCol="0">
            <a:spAutoFit/>
          </a:bodyPr>
          <a:lstStyle/>
          <a:p>
            <a:r>
              <a:rPr lang="en-US" sz="2800" dirty="0">
                <a:solidFill>
                  <a:schemeClr val="bg2"/>
                </a:solidFill>
              </a:rPr>
              <a:t>“No lossy pre-processing nor tokenization”</a:t>
            </a:r>
          </a:p>
        </p:txBody>
      </p:sp>
    </p:spTree>
    <p:extLst>
      <p:ext uri="{BB962C8B-B14F-4D97-AF65-F5344CB8AC3E}">
        <p14:creationId xmlns:p14="http://schemas.microsoft.com/office/powerpoint/2010/main" val="286361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Overview</a:t>
            </a:r>
          </a:p>
        </p:txBody>
      </p:sp>
      <p:sp>
        <p:nvSpPr>
          <p:cNvPr id="4" name="Content Placeholder 3"/>
          <p:cNvSpPr>
            <a:spLocks noGrp="1"/>
          </p:cNvSpPr>
          <p:nvPr>
            <p:ph idx="1"/>
          </p:nvPr>
        </p:nvSpPr>
        <p:spPr>
          <a:xfrm>
            <a:off x="1259634" y="1555422"/>
            <a:ext cx="9727388" cy="4283823"/>
          </a:xfrm>
        </p:spPr>
        <p:txBody>
          <a:bodyPr>
            <a:normAutofit lnSpcReduction="10000"/>
          </a:bodyPr>
          <a:lstStyle/>
          <a:p>
            <a:pPr>
              <a:buFont typeface="Wingdings" pitchFamily="2" charset="2"/>
              <a:buChar char="§"/>
            </a:pPr>
            <a:r>
              <a:rPr lang="en-US" sz="2800" dirty="0"/>
              <a:t> What is Natural Language Processing</a:t>
            </a:r>
          </a:p>
          <a:p>
            <a:pPr>
              <a:buFont typeface="Wingdings" pitchFamily="2" charset="2"/>
              <a:buChar char="§"/>
            </a:pPr>
            <a:r>
              <a:rPr lang="en-US" sz="2800" dirty="0">
                <a:solidFill>
                  <a:schemeClr val="bg2"/>
                </a:solidFill>
              </a:rPr>
              <a:t> Transfer learning in Natural Language Processing </a:t>
            </a:r>
            <a:endParaRPr lang="en-US" sz="2800" dirty="0"/>
          </a:p>
          <a:p>
            <a:pPr>
              <a:buFont typeface="Wingdings" pitchFamily="2" charset="2"/>
              <a:buChar char="§"/>
            </a:pPr>
            <a:r>
              <a:rPr lang="en-US" sz="2800" dirty="0">
                <a:solidFill>
                  <a:schemeClr val="bg2"/>
                </a:solidFill>
              </a:rPr>
              <a:t> Language Modeling</a:t>
            </a:r>
          </a:p>
          <a:p>
            <a:pPr>
              <a:buFont typeface="Wingdings" pitchFamily="2" charset="2"/>
              <a:buChar char="§"/>
            </a:pPr>
            <a:r>
              <a:rPr lang="en-US" sz="2800" dirty="0"/>
              <a:t> Transformer (no, not the robots!) </a:t>
            </a:r>
          </a:p>
          <a:p>
            <a:pPr>
              <a:buFont typeface="Wingdings" pitchFamily="2" charset="2"/>
              <a:buChar char="§"/>
            </a:pPr>
            <a:r>
              <a:rPr lang="en-US" sz="2800" dirty="0">
                <a:solidFill>
                  <a:schemeClr val="bg2"/>
                </a:solidFill>
              </a:rPr>
              <a:t> Experiments/Results</a:t>
            </a:r>
          </a:p>
          <a:p>
            <a:pPr>
              <a:buFont typeface="Wingdings" pitchFamily="2" charset="2"/>
              <a:buChar char="§"/>
            </a:pPr>
            <a:r>
              <a:rPr lang="en-US" sz="2800" dirty="0"/>
              <a:t> Reproducibility/Replicability</a:t>
            </a:r>
          </a:p>
          <a:p>
            <a:pPr>
              <a:buFont typeface="Wingdings" pitchFamily="2" charset="2"/>
              <a:buChar char="§"/>
            </a:pPr>
            <a:r>
              <a:rPr lang="en-US" sz="2800" dirty="0">
                <a:solidFill>
                  <a:schemeClr val="bg2"/>
                </a:solidFill>
              </a:rPr>
              <a:t> Demo</a:t>
            </a:r>
          </a:p>
          <a:p>
            <a:pPr>
              <a:buFont typeface="Wingdings" pitchFamily="2" charset="2"/>
              <a:buChar char="§"/>
            </a:pPr>
            <a:r>
              <a:rPr lang="en-US" sz="2800" dirty="0">
                <a:solidFill>
                  <a:schemeClr val="bg2"/>
                </a:solidFill>
              </a:rPr>
              <a:t> Now what?</a:t>
            </a:r>
          </a:p>
          <a:p>
            <a:pPr>
              <a:buFont typeface="Wingdings" pitchFamily="2" charset="2"/>
              <a:buChar char="§"/>
            </a:pPr>
            <a:endParaRPr lang="en-US" sz="2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243465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Experiments</a:t>
            </a:r>
          </a:p>
        </p:txBody>
      </p:sp>
      <p:sp>
        <p:nvSpPr>
          <p:cNvPr id="4" name="Content Placeholder 3"/>
          <p:cNvSpPr>
            <a:spLocks noGrp="1"/>
          </p:cNvSpPr>
          <p:nvPr>
            <p:ph idx="1"/>
          </p:nvPr>
        </p:nvSpPr>
        <p:spPr>
          <a:xfrm>
            <a:off x="1259634" y="1402080"/>
            <a:ext cx="9727388" cy="4950724"/>
          </a:xfrm>
        </p:spPr>
        <p:txBody>
          <a:bodyPr>
            <a:normAutofit/>
          </a:bodyPr>
          <a:lstStyle/>
          <a:p>
            <a:pPr>
              <a:buFont typeface="Wingdings" pitchFamily="2" charset="2"/>
              <a:buChar char="§"/>
            </a:pPr>
            <a:r>
              <a:rPr lang="en-US" sz="2800" dirty="0"/>
              <a:t> Children’s Book Test: designed to measure directly how well language models can exploit wider linguistic context. Fill in the blank</a:t>
            </a:r>
          </a:p>
          <a:p>
            <a:pPr>
              <a:buFont typeface="Wingdings" pitchFamily="2" charset="2"/>
              <a:buChar char="§"/>
            </a:pPr>
            <a:r>
              <a:rPr lang="en-US" sz="2800" dirty="0">
                <a:solidFill>
                  <a:schemeClr val="bg2"/>
                </a:solidFill>
              </a:rPr>
              <a:t> LAMBADA: Ability to model long-range dependencies in text. Predict final word in sentence.</a:t>
            </a:r>
          </a:p>
          <a:p>
            <a:pPr>
              <a:buFont typeface="Wingdings" pitchFamily="2" charset="2"/>
              <a:buChar char="§"/>
            </a:pPr>
            <a:r>
              <a:rPr lang="en-US" sz="2800" dirty="0"/>
              <a:t> Winograd Schema Challenge: Resolving ambiguity in language. E.g. </a:t>
            </a:r>
            <a:r>
              <a:rPr lang="en-US" sz="2800" dirty="0">
                <a:solidFill>
                  <a:schemeClr val="bg2">
                    <a:lumMod val="75000"/>
                  </a:schemeClr>
                </a:solidFill>
              </a:rPr>
              <a:t>The city councilmen refused the demonstrators a permit because they [feared/advocated] violence.</a:t>
            </a:r>
          </a:p>
          <a:p>
            <a:pPr>
              <a:buFont typeface="Wingdings" pitchFamily="2" charset="2"/>
              <a:buChar char="§"/>
            </a:pPr>
            <a:r>
              <a:rPr lang="en-US" sz="2800" dirty="0">
                <a:solidFill>
                  <a:schemeClr val="bg2"/>
                </a:solidFill>
              </a:rPr>
              <a:t> Reading Comprehension: Stanford’s </a:t>
            </a:r>
            <a:r>
              <a:rPr lang="en-US" sz="2800" dirty="0" err="1">
                <a:solidFill>
                  <a:schemeClr val="bg2"/>
                </a:solidFill>
              </a:rPr>
              <a:t>CoQA</a:t>
            </a:r>
            <a:r>
              <a:rPr lang="en-US" sz="2800" dirty="0"/>
              <a:t> that measures the ability of machines to understand a text passage and answer a series of interconnected questions that appear in a conversation. </a:t>
            </a:r>
            <a:endParaRPr lang="en-US" sz="28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111180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Experiments</a:t>
            </a:r>
          </a:p>
        </p:txBody>
      </p:sp>
      <p:sp>
        <p:nvSpPr>
          <p:cNvPr id="4" name="Content Placeholder 3"/>
          <p:cNvSpPr>
            <a:spLocks noGrp="1"/>
          </p:cNvSpPr>
          <p:nvPr>
            <p:ph idx="1"/>
          </p:nvPr>
        </p:nvSpPr>
        <p:spPr>
          <a:xfrm>
            <a:off x="1259634" y="1402080"/>
            <a:ext cx="9727388" cy="4950724"/>
          </a:xfrm>
        </p:spPr>
        <p:txBody>
          <a:bodyPr>
            <a:normAutofit/>
          </a:bodyPr>
          <a:lstStyle/>
          <a:p>
            <a:pPr>
              <a:buFont typeface="Wingdings" pitchFamily="2" charset="2"/>
              <a:buChar char="§"/>
            </a:pPr>
            <a:r>
              <a:rPr lang="en-US" sz="2800" dirty="0"/>
              <a:t> Summarization: Given a text, provide a short summary (3 sentences) of the text</a:t>
            </a:r>
          </a:p>
          <a:p>
            <a:pPr>
              <a:buFont typeface="Wingdings" pitchFamily="2" charset="2"/>
              <a:buChar char="§"/>
            </a:pPr>
            <a:r>
              <a:rPr lang="en-US" sz="2800" dirty="0">
                <a:solidFill>
                  <a:schemeClr val="bg2"/>
                </a:solidFill>
              </a:rPr>
              <a:t>Translation: Automatic translation from language x to language y</a:t>
            </a:r>
          </a:p>
          <a:p>
            <a:pPr>
              <a:buFont typeface="Wingdings" pitchFamily="2" charset="2"/>
              <a:buChar char="§"/>
            </a:pPr>
            <a:r>
              <a:rPr lang="en-US" sz="2800" dirty="0"/>
              <a:t>Question Answering: Generate answers to simple trivia style questions</a:t>
            </a:r>
            <a:endParaRPr lang="en-US" sz="28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173486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Summary of Experiments</a:t>
            </a:r>
          </a:p>
        </p:txBody>
      </p:sp>
      <p:pic>
        <p:nvPicPr>
          <p:cNvPr id="7" name="Content Placeholder 6" descr="A screenshot of a cell phone&#10;&#10;Description automatically generated">
            <a:extLst>
              <a:ext uri="{FF2B5EF4-FFF2-40B4-BE49-F238E27FC236}">
                <a16:creationId xmlns:a16="http://schemas.microsoft.com/office/drawing/2014/main" id="{C1B06569-C6BB-D342-8E20-3B60226F63ED}"/>
              </a:ext>
            </a:extLst>
          </p:cNvPr>
          <p:cNvPicPr>
            <a:picLocks noGrp="1" noChangeAspect="1"/>
          </p:cNvPicPr>
          <p:nvPr>
            <p:ph idx="1"/>
          </p:nvPr>
        </p:nvPicPr>
        <p:blipFill>
          <a:blip r:embed="rId3"/>
          <a:stretch>
            <a:fillRect/>
          </a:stretch>
        </p:blipFill>
        <p:spPr>
          <a:xfrm>
            <a:off x="18413" y="1567970"/>
            <a:ext cx="12173587" cy="347358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23901512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Free Lunch!?</a:t>
            </a:r>
          </a:p>
        </p:txBody>
      </p:sp>
      <p:pic>
        <p:nvPicPr>
          <p:cNvPr id="7" name="Content Placeholder 6">
            <a:extLst>
              <a:ext uri="{FF2B5EF4-FFF2-40B4-BE49-F238E27FC236}">
                <a16:creationId xmlns:a16="http://schemas.microsoft.com/office/drawing/2014/main" id="{C26174E5-D3A3-4A47-83E3-C7DFD167F066}"/>
              </a:ext>
            </a:extLst>
          </p:cNvPr>
          <p:cNvPicPr>
            <a:picLocks noGrp="1" noChangeAspect="1"/>
          </p:cNvPicPr>
          <p:nvPr>
            <p:ph idx="1"/>
          </p:nvPr>
        </p:nvPicPr>
        <p:blipFill>
          <a:blip r:embed="rId3"/>
          <a:stretch>
            <a:fillRect/>
          </a:stretch>
        </p:blipFill>
        <p:spPr>
          <a:xfrm>
            <a:off x="1231900" y="1716377"/>
            <a:ext cx="9728200" cy="421700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232479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Free Lunch?</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18" name="Picture 17">
            <a:extLst>
              <a:ext uri="{FF2B5EF4-FFF2-40B4-BE49-F238E27FC236}">
                <a16:creationId xmlns:a16="http://schemas.microsoft.com/office/drawing/2014/main" id="{51836C2B-65E0-DE4D-9EF3-ADD59FA80722}"/>
              </a:ext>
            </a:extLst>
          </p:cNvPr>
          <p:cNvPicPr>
            <a:picLocks noChangeAspect="1"/>
          </p:cNvPicPr>
          <p:nvPr/>
        </p:nvPicPr>
        <p:blipFill rotWithShape="1">
          <a:blip r:embed="rId4"/>
          <a:srcRect b="22962"/>
          <a:stretch/>
        </p:blipFill>
        <p:spPr>
          <a:xfrm>
            <a:off x="1829690" y="1339661"/>
            <a:ext cx="8511355" cy="5283291"/>
          </a:xfrm>
          <a:prstGeom prst="rect">
            <a:avLst/>
          </a:prstGeom>
        </p:spPr>
      </p:pic>
      <p:sp>
        <p:nvSpPr>
          <p:cNvPr id="16" name="Rounded Rectangle 15">
            <a:extLst>
              <a:ext uri="{FF2B5EF4-FFF2-40B4-BE49-F238E27FC236}">
                <a16:creationId xmlns:a16="http://schemas.microsoft.com/office/drawing/2014/main" id="{4A4471BC-CAF4-7848-9617-3A9265E745AD}"/>
              </a:ext>
            </a:extLst>
          </p:cNvPr>
          <p:cNvSpPr/>
          <p:nvPr/>
        </p:nvSpPr>
        <p:spPr>
          <a:xfrm flipV="1">
            <a:off x="6328674" y="1360000"/>
            <a:ext cx="965259" cy="5283291"/>
          </a:xfrm>
          <a:prstGeom prst="roundRect">
            <a:avLst/>
          </a:pr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4561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Free Lunch?</a:t>
            </a:r>
          </a:p>
        </p:txBody>
      </p:sp>
      <p:pic>
        <p:nvPicPr>
          <p:cNvPr id="7" name="Content Placeholder 6">
            <a:extLst>
              <a:ext uri="{FF2B5EF4-FFF2-40B4-BE49-F238E27FC236}">
                <a16:creationId xmlns:a16="http://schemas.microsoft.com/office/drawing/2014/main" id="{AC483D75-18EC-BC48-AC8C-2E4D7504252D}"/>
              </a:ext>
            </a:extLst>
          </p:cNvPr>
          <p:cNvPicPr>
            <a:picLocks noGrp="1" noChangeAspect="1"/>
          </p:cNvPicPr>
          <p:nvPr>
            <p:ph idx="1"/>
          </p:nvPr>
        </p:nvPicPr>
        <p:blipFill>
          <a:blip r:embed="rId3"/>
          <a:stretch>
            <a:fillRect/>
          </a:stretch>
        </p:blipFill>
        <p:spPr>
          <a:xfrm>
            <a:off x="379637" y="2065304"/>
            <a:ext cx="11432727" cy="2134556"/>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8" name="Frame 7">
            <a:extLst>
              <a:ext uri="{FF2B5EF4-FFF2-40B4-BE49-F238E27FC236}">
                <a16:creationId xmlns:a16="http://schemas.microsoft.com/office/drawing/2014/main" id="{35E532CE-9EE8-934F-9066-1D577927EFBF}"/>
              </a:ext>
            </a:extLst>
          </p:cNvPr>
          <p:cNvSpPr/>
          <p:nvPr/>
        </p:nvSpPr>
        <p:spPr>
          <a:xfrm>
            <a:off x="454862" y="3774559"/>
            <a:ext cx="11315380" cy="265814"/>
          </a:xfrm>
          <a:prstGeom prst="frame">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7304700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dirty="0" err="1"/>
              <a:t>Qu’ils</a:t>
            </a:r>
            <a:r>
              <a:rPr lang="en-US" dirty="0"/>
              <a:t> </a:t>
            </a:r>
            <a:r>
              <a:rPr lang="en-US" dirty="0" err="1"/>
              <a:t>mangent</a:t>
            </a:r>
            <a:r>
              <a:rPr lang="en-US" dirty="0"/>
              <a:t> de la brioche</a:t>
            </a:r>
            <a:endParaRPr lang="en-US" sz="40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7" name="Picture 6">
            <a:extLst>
              <a:ext uri="{FF2B5EF4-FFF2-40B4-BE49-F238E27FC236}">
                <a16:creationId xmlns:a16="http://schemas.microsoft.com/office/drawing/2014/main" id="{A16E363B-989D-1B4A-8C2F-D105363E56BF}"/>
              </a:ext>
            </a:extLst>
          </p:cNvPr>
          <p:cNvPicPr>
            <a:picLocks noChangeAspect="1"/>
          </p:cNvPicPr>
          <p:nvPr/>
        </p:nvPicPr>
        <p:blipFill>
          <a:blip r:embed="rId4"/>
          <a:stretch>
            <a:fillRect/>
          </a:stretch>
        </p:blipFill>
        <p:spPr>
          <a:xfrm>
            <a:off x="294165" y="1911455"/>
            <a:ext cx="11603671" cy="3571755"/>
          </a:xfrm>
          <a:prstGeom prst="rect">
            <a:avLst/>
          </a:prstGeom>
        </p:spPr>
      </p:pic>
      <p:sp>
        <p:nvSpPr>
          <p:cNvPr id="9" name="Content Placeholder 2">
            <a:extLst>
              <a:ext uri="{FF2B5EF4-FFF2-40B4-BE49-F238E27FC236}">
                <a16:creationId xmlns:a16="http://schemas.microsoft.com/office/drawing/2014/main" id="{261686DD-328B-914A-B44E-069B66691BCD}"/>
              </a:ext>
            </a:extLst>
          </p:cNvPr>
          <p:cNvSpPr txBox="1">
            <a:spLocks/>
          </p:cNvSpPr>
          <p:nvPr/>
        </p:nvSpPr>
        <p:spPr>
          <a:xfrm>
            <a:off x="294166" y="5896285"/>
            <a:ext cx="11603670" cy="431084"/>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t>Peng RD. Reproducible research in computational science. Science (New York, Ny). 2011 Dec;334(6060):1226– 1227. Available from: </a:t>
            </a:r>
            <a:r>
              <a:rPr lang="en-US" sz="1200" dirty="0">
                <a:hlinkClick r:id="rId5"/>
              </a:rPr>
              <a:t>https://www.ncbi.nlm.nih.gov/pmc/articles/PMC3383002/</a:t>
            </a:r>
            <a:r>
              <a:rPr lang="en-US" sz="1200" dirty="0"/>
              <a:t> </a:t>
            </a:r>
          </a:p>
        </p:txBody>
      </p:sp>
    </p:spTree>
    <p:extLst>
      <p:ext uri="{BB962C8B-B14F-4D97-AF65-F5344CB8AC3E}">
        <p14:creationId xmlns:p14="http://schemas.microsoft.com/office/powerpoint/2010/main" val="3675137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dirty="0" err="1"/>
              <a:t>Qu’ils</a:t>
            </a:r>
            <a:r>
              <a:rPr lang="en-US" dirty="0"/>
              <a:t> </a:t>
            </a:r>
            <a:r>
              <a:rPr lang="en-US" dirty="0" err="1"/>
              <a:t>mangent</a:t>
            </a:r>
            <a:r>
              <a:rPr lang="en-US" dirty="0"/>
              <a:t> de la brioche</a:t>
            </a:r>
            <a:endParaRPr lang="en-US" sz="40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9" name="Content Placeholder 2">
            <a:extLst>
              <a:ext uri="{FF2B5EF4-FFF2-40B4-BE49-F238E27FC236}">
                <a16:creationId xmlns:a16="http://schemas.microsoft.com/office/drawing/2014/main" id="{261686DD-328B-914A-B44E-069B66691BCD}"/>
              </a:ext>
            </a:extLst>
          </p:cNvPr>
          <p:cNvSpPr txBox="1">
            <a:spLocks/>
          </p:cNvSpPr>
          <p:nvPr/>
        </p:nvSpPr>
        <p:spPr>
          <a:xfrm>
            <a:off x="294166" y="5896285"/>
            <a:ext cx="11603670" cy="431084"/>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200" dirty="0"/>
              <a:t>https://</a:t>
            </a:r>
            <a:r>
              <a:rPr lang="en-US" sz="1200" dirty="0" err="1"/>
              <a:t>www.kingarthurflour.com</a:t>
            </a:r>
            <a:r>
              <a:rPr lang="en-US" sz="1200" dirty="0"/>
              <a:t>/recipes/brioche-recipe</a:t>
            </a:r>
          </a:p>
        </p:txBody>
      </p:sp>
      <p:pic>
        <p:nvPicPr>
          <p:cNvPr id="4" name="Picture 3" descr="A close up of food&#10;&#10;Description automatically generated">
            <a:extLst>
              <a:ext uri="{FF2B5EF4-FFF2-40B4-BE49-F238E27FC236}">
                <a16:creationId xmlns:a16="http://schemas.microsoft.com/office/drawing/2014/main" id="{AF636BF2-FB00-D649-BA34-DB65CAAA8F92}"/>
              </a:ext>
            </a:extLst>
          </p:cNvPr>
          <p:cNvPicPr>
            <a:picLocks noChangeAspect="1"/>
          </p:cNvPicPr>
          <p:nvPr/>
        </p:nvPicPr>
        <p:blipFill>
          <a:blip r:embed="rId4"/>
          <a:stretch>
            <a:fillRect/>
          </a:stretch>
        </p:blipFill>
        <p:spPr>
          <a:xfrm>
            <a:off x="287337" y="1421287"/>
            <a:ext cx="6468599" cy="433654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C952A726-D655-FF47-8488-F8B5D3B172A7}"/>
              </a:ext>
            </a:extLst>
          </p:cNvPr>
          <p:cNvPicPr>
            <a:picLocks noChangeAspect="1"/>
          </p:cNvPicPr>
          <p:nvPr/>
        </p:nvPicPr>
        <p:blipFill>
          <a:blip r:embed="rId5"/>
          <a:stretch>
            <a:fillRect/>
          </a:stretch>
        </p:blipFill>
        <p:spPr>
          <a:xfrm>
            <a:off x="5247609" y="1421287"/>
            <a:ext cx="6944391" cy="5456307"/>
          </a:xfrm>
          <a:prstGeom prst="rect">
            <a:avLst/>
          </a:prstGeom>
        </p:spPr>
      </p:pic>
    </p:spTree>
    <p:extLst>
      <p:ext uri="{BB962C8B-B14F-4D97-AF65-F5344CB8AC3E}">
        <p14:creationId xmlns:p14="http://schemas.microsoft.com/office/powerpoint/2010/main" val="3393705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dirty="0" err="1"/>
              <a:t>Qu’ils</a:t>
            </a:r>
            <a:r>
              <a:rPr lang="en-US" dirty="0"/>
              <a:t> </a:t>
            </a:r>
            <a:r>
              <a:rPr lang="en-US" dirty="0" err="1"/>
              <a:t>mangent</a:t>
            </a:r>
            <a:r>
              <a:rPr lang="en-US" dirty="0"/>
              <a:t> de la brioche</a:t>
            </a:r>
            <a:endParaRPr lang="en-US" sz="4000" dirty="0">
              <a:solidFill>
                <a:schemeClr val="bg2"/>
              </a:solidFill>
            </a:endParaRPr>
          </a:p>
        </p:txBody>
      </p:sp>
      <p:sp>
        <p:nvSpPr>
          <p:cNvPr id="4" name="Content Placeholder 3"/>
          <p:cNvSpPr>
            <a:spLocks noGrp="1"/>
          </p:cNvSpPr>
          <p:nvPr>
            <p:ph idx="1"/>
          </p:nvPr>
        </p:nvSpPr>
        <p:spPr>
          <a:xfrm>
            <a:off x="1259634" y="1555422"/>
            <a:ext cx="9727388" cy="4283823"/>
          </a:xfrm>
        </p:spPr>
        <p:txBody>
          <a:bodyPr>
            <a:normAutofit/>
          </a:bodyPr>
          <a:lstStyle/>
          <a:p>
            <a:pPr>
              <a:buFont typeface="Wingdings" pitchFamily="2" charset="2"/>
              <a:buChar char="§"/>
            </a:pPr>
            <a:r>
              <a:rPr lang="en-US" sz="2800" dirty="0">
                <a:solidFill>
                  <a:schemeClr val="bg2"/>
                </a:solidFill>
              </a:rPr>
              <a:t>Compute resources required &amp; used</a:t>
            </a:r>
            <a:endParaRPr lang="en-US" sz="2400" dirty="0"/>
          </a:p>
          <a:p>
            <a:pPr lvl="1">
              <a:buFont typeface="Wingdings" pitchFamily="2" charset="2"/>
              <a:buChar char="§"/>
            </a:pPr>
            <a:r>
              <a:rPr lang="en-US" sz="2400" dirty="0" err="1"/>
              <a:t>OpenAI</a:t>
            </a:r>
            <a:r>
              <a:rPr lang="en-US" sz="2400" dirty="0"/>
              <a:t> Five plays 180 years worth of games against itself every day, learning via self-play. It trains using a scaled-up version of </a:t>
            </a:r>
            <a:r>
              <a:rPr lang="en-US" sz="2400" dirty="0">
                <a:hlinkClick r:id="rId3"/>
              </a:rPr>
              <a:t>Proximal Policy Optimization</a:t>
            </a:r>
            <a:r>
              <a:rPr lang="en-US" sz="2400" dirty="0"/>
              <a:t> running on 256 GPUs and 128,000 CPU cores </a:t>
            </a:r>
          </a:p>
          <a:p>
            <a:pPr lvl="1">
              <a:buFont typeface="Wingdings" pitchFamily="2" charset="2"/>
              <a:buChar char="§"/>
            </a:pPr>
            <a:r>
              <a:rPr lang="en-US" sz="2400" dirty="0"/>
              <a:t>Jeremy Howard estimates $20 - $50k in compute costs to train in a month (that’s if you have everything figured out first)</a:t>
            </a:r>
            <a:endParaRPr lang="en-US" sz="2400" dirty="0">
              <a:solidFill>
                <a:schemeClr val="bg2"/>
              </a:solidFill>
            </a:endParaRPr>
          </a:p>
          <a:p>
            <a:pPr>
              <a:buFont typeface="Wingdings" pitchFamily="2" charset="2"/>
              <a:buChar char="§"/>
            </a:pPr>
            <a:r>
              <a:rPr lang="en-US" sz="2800" dirty="0"/>
              <a:t>Data set: “slightly over 8 million documents for a total of 40 GB of text. ”</a:t>
            </a:r>
          </a:p>
          <a:p>
            <a:pPr>
              <a:buFont typeface="Wingdings" pitchFamily="2" charset="2"/>
              <a:buChar char="§"/>
            </a:pPr>
            <a:endParaRPr lang="en-US" sz="2800" dirty="0">
              <a:solidFill>
                <a:schemeClr val="bg2"/>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223606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dirty="0" err="1"/>
              <a:t>Qu’ils</a:t>
            </a:r>
            <a:r>
              <a:rPr lang="en-US" dirty="0"/>
              <a:t> </a:t>
            </a:r>
            <a:r>
              <a:rPr lang="en-US" dirty="0" err="1"/>
              <a:t>mangent</a:t>
            </a:r>
            <a:r>
              <a:rPr lang="en-US" dirty="0"/>
              <a:t> de la brioche</a:t>
            </a:r>
            <a:endParaRPr lang="en-US" sz="4000" dirty="0">
              <a:solidFill>
                <a:schemeClr val="bg2"/>
              </a:solidFill>
            </a:endParaRPr>
          </a:p>
        </p:txBody>
      </p:sp>
      <p:sp>
        <p:nvSpPr>
          <p:cNvPr id="4" name="Content Placeholder 3"/>
          <p:cNvSpPr>
            <a:spLocks noGrp="1"/>
          </p:cNvSpPr>
          <p:nvPr>
            <p:ph idx="1"/>
          </p:nvPr>
        </p:nvSpPr>
        <p:spPr>
          <a:xfrm>
            <a:off x="1259634" y="1555422"/>
            <a:ext cx="9727388" cy="4283823"/>
          </a:xfrm>
        </p:spPr>
        <p:txBody>
          <a:bodyPr>
            <a:normAutofit/>
          </a:bodyPr>
          <a:lstStyle/>
          <a:p>
            <a:pPr>
              <a:buFont typeface="Wingdings" pitchFamily="2" charset="2"/>
              <a:buChar char="§"/>
            </a:pPr>
            <a:r>
              <a:rPr lang="en-US" sz="2800" dirty="0"/>
              <a:t>Specifics on training to build model</a:t>
            </a:r>
          </a:p>
          <a:p>
            <a:pPr>
              <a:buFont typeface="Wingdings" pitchFamily="2" charset="2"/>
              <a:buChar char="§"/>
            </a:pPr>
            <a:r>
              <a:rPr lang="en-US" sz="2800" dirty="0">
                <a:solidFill>
                  <a:schemeClr val="bg2"/>
                </a:solidFill>
              </a:rPr>
              <a:t>Samples reviewed to get examples shown</a:t>
            </a:r>
          </a:p>
          <a:p>
            <a:pPr>
              <a:buFont typeface="Wingdings" pitchFamily="2" charset="2"/>
              <a:buChar char="§"/>
            </a:pPr>
            <a:r>
              <a:rPr lang="en-US" sz="2800" dirty="0"/>
              <a:t>Ambiguous language without full source code: “No lossy pre-processing nor tokenization” what does this mean?</a:t>
            </a:r>
          </a:p>
          <a:p>
            <a:pPr marL="0" indent="0">
              <a:buNone/>
            </a:pPr>
            <a:endParaRPr lang="en-US" sz="2800" dirty="0"/>
          </a:p>
          <a:p>
            <a:pPr>
              <a:buFont typeface="Wingdings" pitchFamily="2" charset="2"/>
              <a:buChar char="§"/>
            </a:pPr>
            <a:endParaRPr lang="en-US" sz="28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417124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What is Natural Language Processing?</a:t>
            </a:r>
          </a:p>
        </p:txBody>
      </p:sp>
      <p:sp>
        <p:nvSpPr>
          <p:cNvPr id="4" name="Content Placeholder 3"/>
          <p:cNvSpPr>
            <a:spLocks noGrp="1"/>
          </p:cNvSpPr>
          <p:nvPr>
            <p:ph idx="1"/>
          </p:nvPr>
        </p:nvSpPr>
        <p:spPr>
          <a:xfrm>
            <a:off x="3028950" y="1518656"/>
            <a:ext cx="8110472" cy="2067345"/>
          </a:xfrm>
        </p:spPr>
        <p:txBody>
          <a:bodyPr>
            <a:normAutofit/>
          </a:bodyPr>
          <a:lstStyle/>
          <a:p>
            <a:pPr marL="0" indent="0">
              <a:buNone/>
            </a:pPr>
            <a:r>
              <a:rPr lang="en-US" sz="2800" dirty="0"/>
              <a:t>What is the study of language?</a:t>
            </a:r>
          </a:p>
          <a:p>
            <a:pPr marL="0" indent="0">
              <a:buNone/>
            </a:pPr>
            <a:r>
              <a:rPr lang="en-US" sz="2800" dirty="0">
                <a:solidFill>
                  <a:schemeClr val="bg2"/>
                </a:solidFill>
              </a:rPr>
              <a:t>LINGUISTICS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7" name="Content Placeholder 3">
            <a:extLst>
              <a:ext uri="{FF2B5EF4-FFF2-40B4-BE49-F238E27FC236}">
                <a16:creationId xmlns:a16="http://schemas.microsoft.com/office/drawing/2014/main" id="{2F9AD28E-BD3A-3B49-97A7-7D0B674CB4E4}"/>
              </a:ext>
            </a:extLst>
          </p:cNvPr>
          <p:cNvSpPr txBox="1">
            <a:spLocks/>
          </p:cNvSpPr>
          <p:nvPr/>
        </p:nvSpPr>
        <p:spPr>
          <a:xfrm>
            <a:off x="1412034" y="3924300"/>
            <a:ext cx="9727388" cy="2067345"/>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bg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bg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itchFamily="2" charset="2"/>
              <a:buChar char="§"/>
            </a:pPr>
            <a:r>
              <a:rPr lang="en-US" sz="2800" dirty="0"/>
              <a:t>Document categorization</a:t>
            </a:r>
          </a:p>
          <a:p>
            <a:pPr>
              <a:buFont typeface="Wingdings" pitchFamily="2" charset="2"/>
              <a:buChar char="§"/>
            </a:pPr>
            <a:r>
              <a:rPr lang="en-US" sz="2800" dirty="0"/>
              <a:t>Document clustering</a:t>
            </a:r>
          </a:p>
          <a:p>
            <a:pPr>
              <a:buFont typeface="Wingdings" pitchFamily="2" charset="2"/>
              <a:buChar char="§"/>
            </a:pPr>
            <a:r>
              <a:rPr lang="en-US" sz="2800" dirty="0"/>
              <a:t>Entity extraction</a:t>
            </a:r>
          </a:p>
          <a:p>
            <a:pPr>
              <a:buFont typeface="Wingdings" pitchFamily="2" charset="2"/>
              <a:buChar char="§"/>
            </a:pPr>
            <a:r>
              <a:rPr lang="en-US" sz="2800" dirty="0"/>
              <a:t>Entity resolution</a:t>
            </a:r>
          </a:p>
        </p:txBody>
      </p:sp>
      <p:sp>
        <p:nvSpPr>
          <p:cNvPr id="8" name="Content Placeholder 3">
            <a:extLst>
              <a:ext uri="{FF2B5EF4-FFF2-40B4-BE49-F238E27FC236}">
                <a16:creationId xmlns:a16="http://schemas.microsoft.com/office/drawing/2014/main" id="{28529960-48D0-164D-9B8F-34A950E2FB12}"/>
              </a:ext>
            </a:extLst>
          </p:cNvPr>
          <p:cNvSpPr txBox="1">
            <a:spLocks/>
          </p:cNvSpPr>
          <p:nvPr/>
        </p:nvSpPr>
        <p:spPr>
          <a:xfrm>
            <a:off x="1259634" y="2723005"/>
            <a:ext cx="8110472" cy="1098814"/>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bg2"/>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bg2"/>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bg2"/>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Font typeface="Calibri" panose="020F0502020204030204" pitchFamily="34" charset="0"/>
              <a:buNone/>
            </a:pPr>
            <a:r>
              <a:rPr lang="en-US" sz="2800" dirty="0"/>
              <a:t>Computer system that analyzes or synthesizes spoken or written human language</a:t>
            </a:r>
          </a:p>
        </p:txBody>
      </p:sp>
    </p:spTree>
    <p:extLst>
      <p:ext uri="{BB962C8B-B14F-4D97-AF65-F5344CB8AC3E}">
        <p14:creationId xmlns:p14="http://schemas.microsoft.com/office/powerpoint/2010/main" val="286337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p:bldP spid="8"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err="1">
                <a:solidFill>
                  <a:schemeClr val="bg2"/>
                </a:solidFill>
              </a:rPr>
              <a:t>OpenAI</a:t>
            </a:r>
            <a:r>
              <a:rPr lang="en-US" sz="4000" dirty="0">
                <a:solidFill>
                  <a:schemeClr val="bg2"/>
                </a:solidFill>
              </a:rPr>
              <a:t> GPT-2 In the Press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9" name="Content Placeholder 8">
            <a:extLst>
              <a:ext uri="{FF2B5EF4-FFF2-40B4-BE49-F238E27FC236}">
                <a16:creationId xmlns:a16="http://schemas.microsoft.com/office/drawing/2014/main" id="{3EF8D127-7ED7-CD4F-AA82-609E465F758F}"/>
              </a:ext>
            </a:extLst>
          </p:cNvPr>
          <p:cNvSpPr>
            <a:spLocks noGrp="1"/>
          </p:cNvSpPr>
          <p:nvPr>
            <p:ph idx="1"/>
          </p:nvPr>
        </p:nvSpPr>
        <p:spPr>
          <a:xfrm>
            <a:off x="1097280" y="1458981"/>
            <a:ext cx="10058400" cy="4562995"/>
          </a:xfrm>
        </p:spPr>
        <p:txBody>
          <a:bodyPr>
            <a:normAutofit fontScale="77500" lnSpcReduction="20000"/>
          </a:bodyPr>
          <a:lstStyle/>
          <a:p>
            <a:pPr>
              <a:buFont typeface="Wingdings" pitchFamily="2" charset="2"/>
              <a:buChar char="§"/>
            </a:pPr>
            <a:r>
              <a:rPr lang="en-US" dirty="0">
                <a:hlinkClick r:id="rId4"/>
              </a:rPr>
              <a:t>https://www.theverge.com/2019/2/14/18224704/ai-machine-learning-language-models-read-write-openai-gpt2</a:t>
            </a:r>
            <a:endParaRPr lang="en-US" dirty="0"/>
          </a:p>
          <a:p>
            <a:pPr>
              <a:buFont typeface="Wingdings" pitchFamily="2" charset="2"/>
              <a:buChar char="§"/>
            </a:pPr>
            <a:r>
              <a:rPr lang="en-US" dirty="0">
                <a:hlinkClick r:id="rId5"/>
              </a:rPr>
              <a:t>https://slate.com/technology/2019/02/openai-gpt2-text-generating-algorithm-ai-dangerous.html</a:t>
            </a:r>
            <a:endParaRPr lang="en-US" dirty="0"/>
          </a:p>
          <a:p>
            <a:pPr>
              <a:buFont typeface="Wingdings" pitchFamily="2" charset="2"/>
              <a:buChar char="§"/>
            </a:pPr>
            <a:r>
              <a:rPr lang="en-US" dirty="0">
                <a:hlinkClick r:id="rId6"/>
              </a:rPr>
              <a:t>https://techcrunch.com/2019/02/17/openai-text-generator-dangerous/</a:t>
            </a:r>
            <a:endParaRPr lang="en-US" dirty="0"/>
          </a:p>
          <a:p>
            <a:pPr>
              <a:buFont typeface="Wingdings" pitchFamily="2" charset="2"/>
              <a:buChar char="§"/>
            </a:pPr>
            <a:r>
              <a:rPr lang="en-US" dirty="0">
                <a:hlinkClick r:id="rId7"/>
              </a:rPr>
              <a:t>https://venturebeat.com/2019/02/14/openai-let-us-generate-text-with-an-ai-model-that-achieves-state-of-the-art-performance-in-several-nlp-tasks/</a:t>
            </a:r>
            <a:endParaRPr lang="en-US" dirty="0"/>
          </a:p>
          <a:p>
            <a:pPr>
              <a:buFont typeface="Wingdings" pitchFamily="2" charset="2"/>
              <a:buChar char="§"/>
            </a:pPr>
            <a:r>
              <a:rPr lang="en-US" dirty="0">
                <a:hlinkClick r:id="rId8"/>
              </a:rPr>
              <a:t>https://www.theguardian.com/commentisfree/2019/feb/15/ai-write-robot-openai-gpt2-elon-musk</a:t>
            </a:r>
            <a:endParaRPr lang="en-US" dirty="0"/>
          </a:p>
          <a:p>
            <a:pPr>
              <a:buFont typeface="Wingdings" pitchFamily="2" charset="2"/>
              <a:buChar char="§"/>
            </a:pPr>
            <a:r>
              <a:rPr lang="en-US" dirty="0">
                <a:hlinkClick r:id="rId9"/>
              </a:rPr>
              <a:t>https://www.theguardian.com/technology/2019/feb/14/elon-musk-backed-ai-writes-convincing-news-fiction</a:t>
            </a:r>
            <a:endParaRPr lang="en-US" dirty="0"/>
          </a:p>
          <a:p>
            <a:pPr>
              <a:buFont typeface="Wingdings" pitchFamily="2" charset="2"/>
              <a:buChar char="§"/>
            </a:pPr>
            <a:r>
              <a:rPr lang="en-US" dirty="0">
                <a:hlinkClick r:id="rId10"/>
              </a:rPr>
              <a:t>https://arstechnica.com/information-technology/2019/02/researchers-scared-by-their-own-work-hold-back-deepfakes-for-text-ai/</a:t>
            </a:r>
            <a:endParaRPr lang="en-US" dirty="0"/>
          </a:p>
          <a:p>
            <a:pPr>
              <a:buFont typeface="Wingdings" pitchFamily="2" charset="2"/>
              <a:buChar char="§"/>
            </a:pPr>
            <a:r>
              <a:rPr lang="en-US" dirty="0">
                <a:hlinkClick r:id="rId11"/>
              </a:rPr>
              <a:t>https://medium.com/syncedreview/openai-guards-its-ml-model-code-data-to-thwart-malicious-usage-d9f7e9c43cd0</a:t>
            </a:r>
            <a:endParaRPr lang="en-US" dirty="0"/>
          </a:p>
          <a:p>
            <a:pPr>
              <a:buFont typeface="Wingdings" pitchFamily="2" charset="2"/>
              <a:buChar char="§"/>
            </a:pPr>
            <a:r>
              <a:rPr lang="en-US" dirty="0">
                <a:hlinkClick r:id="rId12"/>
              </a:rPr>
              <a:t>https://www.vox.com/future-perfect/2019/2/14/18222270/artificial-intelligence-open-ai-natural-language-processing</a:t>
            </a:r>
            <a:endParaRPr lang="en-US" dirty="0"/>
          </a:p>
          <a:p>
            <a:pPr>
              <a:buFont typeface="Wingdings" pitchFamily="2" charset="2"/>
              <a:buChar char="§"/>
            </a:pPr>
            <a:r>
              <a:rPr lang="en-US" dirty="0"/>
              <a:t>Plus twitter, reddit, etc.</a:t>
            </a:r>
          </a:p>
          <a:p>
            <a:pPr>
              <a:buFont typeface="Wingdings" pitchFamily="2" charset="2"/>
              <a:buChar char="§"/>
            </a:pPr>
            <a:r>
              <a:rPr lang="en-US" dirty="0"/>
              <a:t>… And more</a:t>
            </a:r>
          </a:p>
          <a:p>
            <a:pPr>
              <a:buFont typeface="Wingdings" pitchFamily="2" charset="2"/>
              <a:buChar char="§"/>
            </a:pPr>
            <a:endParaRPr lang="en-US" dirty="0"/>
          </a:p>
        </p:txBody>
      </p:sp>
    </p:spTree>
    <p:extLst>
      <p:ext uri="{BB962C8B-B14F-4D97-AF65-F5344CB8AC3E}">
        <p14:creationId xmlns:p14="http://schemas.microsoft.com/office/powerpoint/2010/main" val="157917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err="1">
                <a:solidFill>
                  <a:schemeClr val="bg2"/>
                </a:solidFill>
              </a:rPr>
              <a:t>OpenAI</a:t>
            </a:r>
            <a:r>
              <a:rPr lang="en-US" sz="4000" dirty="0">
                <a:solidFill>
                  <a:schemeClr val="bg2"/>
                </a:solidFill>
              </a:rPr>
              <a:t> GPT-2 In the Press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8" name="Content Placeholder 7" descr="A screenshot of a social media post&#10;&#10;Description automatically generated">
            <a:extLst>
              <a:ext uri="{FF2B5EF4-FFF2-40B4-BE49-F238E27FC236}">
                <a16:creationId xmlns:a16="http://schemas.microsoft.com/office/drawing/2014/main" id="{51617833-B21C-4545-A51C-46804313AD38}"/>
              </a:ext>
            </a:extLst>
          </p:cNvPr>
          <p:cNvPicPr>
            <a:picLocks noGrp="1" noChangeAspect="1"/>
          </p:cNvPicPr>
          <p:nvPr>
            <p:ph idx="1"/>
          </p:nvPr>
        </p:nvPicPr>
        <p:blipFill>
          <a:blip r:embed="rId4"/>
          <a:stretch>
            <a:fillRect/>
          </a:stretch>
        </p:blipFill>
        <p:spPr>
          <a:xfrm>
            <a:off x="287337" y="1525151"/>
            <a:ext cx="10058400" cy="4016748"/>
          </a:xfrm>
        </p:spPr>
      </p:pic>
      <p:pic>
        <p:nvPicPr>
          <p:cNvPr id="15" name="Picture 14" descr="A screenshot of a cell phone&#10;&#10;Description automatically generated">
            <a:extLst>
              <a:ext uri="{FF2B5EF4-FFF2-40B4-BE49-F238E27FC236}">
                <a16:creationId xmlns:a16="http://schemas.microsoft.com/office/drawing/2014/main" id="{B13C548A-1C1C-4248-96D3-6383F7BC352C}"/>
              </a:ext>
            </a:extLst>
          </p:cNvPr>
          <p:cNvPicPr>
            <a:picLocks noChangeAspect="1"/>
          </p:cNvPicPr>
          <p:nvPr/>
        </p:nvPicPr>
        <p:blipFill>
          <a:blip r:embed="rId5"/>
          <a:stretch>
            <a:fillRect/>
          </a:stretch>
        </p:blipFill>
        <p:spPr>
          <a:xfrm>
            <a:off x="17099" y="2025155"/>
            <a:ext cx="12192000" cy="3129435"/>
          </a:xfrm>
          <a:prstGeom prst="rect">
            <a:avLst/>
          </a:prstGeom>
        </p:spPr>
      </p:pic>
      <p:pic>
        <p:nvPicPr>
          <p:cNvPr id="13" name="Picture 12">
            <a:extLst>
              <a:ext uri="{FF2B5EF4-FFF2-40B4-BE49-F238E27FC236}">
                <a16:creationId xmlns:a16="http://schemas.microsoft.com/office/drawing/2014/main" id="{BDE74DC9-D91B-C544-A1B0-81AC8970E880}"/>
              </a:ext>
            </a:extLst>
          </p:cNvPr>
          <p:cNvPicPr>
            <a:picLocks noChangeAspect="1"/>
          </p:cNvPicPr>
          <p:nvPr/>
        </p:nvPicPr>
        <p:blipFill>
          <a:blip r:embed="rId6"/>
          <a:stretch>
            <a:fillRect/>
          </a:stretch>
        </p:blipFill>
        <p:spPr>
          <a:xfrm>
            <a:off x="0" y="2836060"/>
            <a:ext cx="12192000" cy="256478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169075BE-E75D-4344-B6DB-62282222DC7A}"/>
              </a:ext>
            </a:extLst>
          </p:cNvPr>
          <p:cNvPicPr>
            <a:picLocks noChangeAspect="1"/>
          </p:cNvPicPr>
          <p:nvPr/>
        </p:nvPicPr>
        <p:blipFill>
          <a:blip r:embed="rId7"/>
          <a:stretch>
            <a:fillRect/>
          </a:stretch>
        </p:blipFill>
        <p:spPr>
          <a:xfrm>
            <a:off x="2403566" y="2224061"/>
            <a:ext cx="9714568" cy="4105939"/>
          </a:xfrm>
          <a:prstGeom prst="rect">
            <a:avLst/>
          </a:prstGeom>
        </p:spPr>
      </p:pic>
    </p:spTree>
    <p:extLst>
      <p:ext uri="{BB962C8B-B14F-4D97-AF65-F5344CB8AC3E}">
        <p14:creationId xmlns:p14="http://schemas.microsoft.com/office/powerpoint/2010/main" val="2709725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err="1">
                <a:solidFill>
                  <a:schemeClr val="bg2"/>
                </a:solidFill>
              </a:rPr>
              <a:t>OpenAI</a:t>
            </a:r>
            <a:r>
              <a:rPr lang="en-US" sz="4000" dirty="0">
                <a:solidFill>
                  <a:schemeClr val="bg2"/>
                </a:solidFill>
              </a:rPr>
              <a:t> GPT-2 In the Press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9" name="Content Placeholder 8" descr="A screenshot of a cell phone&#10;&#10;Description automatically generated">
            <a:extLst>
              <a:ext uri="{FF2B5EF4-FFF2-40B4-BE49-F238E27FC236}">
                <a16:creationId xmlns:a16="http://schemas.microsoft.com/office/drawing/2014/main" id="{F8EC99A6-6A7E-8E4F-A742-49A235AF71EA}"/>
              </a:ext>
            </a:extLst>
          </p:cNvPr>
          <p:cNvPicPr>
            <a:picLocks noGrp="1" noChangeAspect="1"/>
          </p:cNvPicPr>
          <p:nvPr>
            <p:ph idx="1"/>
          </p:nvPr>
        </p:nvPicPr>
        <p:blipFill>
          <a:blip r:embed="rId4"/>
          <a:stretch>
            <a:fillRect/>
          </a:stretch>
        </p:blipFill>
        <p:spPr>
          <a:xfrm>
            <a:off x="1506536" y="1812130"/>
            <a:ext cx="8609031" cy="3750469"/>
          </a:xfrm>
        </p:spPr>
      </p:pic>
    </p:spTree>
    <p:extLst>
      <p:ext uri="{BB962C8B-B14F-4D97-AF65-F5344CB8AC3E}">
        <p14:creationId xmlns:p14="http://schemas.microsoft.com/office/powerpoint/2010/main" val="351114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Ethics</a:t>
            </a:r>
          </a:p>
        </p:txBody>
      </p:sp>
      <p:pic>
        <p:nvPicPr>
          <p:cNvPr id="7" name="Content Placeholder 6" descr="A screenshot of a cell phone&#10;&#10;Description automatically generated">
            <a:extLst>
              <a:ext uri="{FF2B5EF4-FFF2-40B4-BE49-F238E27FC236}">
                <a16:creationId xmlns:a16="http://schemas.microsoft.com/office/drawing/2014/main" id="{D87964A4-162B-AE46-A65A-6B6A3AEE5B37}"/>
              </a:ext>
            </a:extLst>
          </p:cNvPr>
          <p:cNvPicPr>
            <a:picLocks noGrp="1" noChangeAspect="1"/>
          </p:cNvPicPr>
          <p:nvPr>
            <p:ph idx="1"/>
          </p:nvPr>
        </p:nvPicPr>
        <p:blipFill>
          <a:blip r:embed="rId3"/>
          <a:stretch>
            <a:fillRect/>
          </a:stretch>
        </p:blipFill>
        <p:spPr>
          <a:xfrm>
            <a:off x="2052731" y="1713001"/>
            <a:ext cx="8086538" cy="4139157"/>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3866208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Ethics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4" name="Content Placeholder 3">
            <a:extLst>
              <a:ext uri="{FF2B5EF4-FFF2-40B4-BE49-F238E27FC236}">
                <a16:creationId xmlns:a16="http://schemas.microsoft.com/office/drawing/2014/main" id="{3765D28B-E14B-9244-A8CE-7156D8ACBFF3}"/>
              </a:ext>
            </a:extLst>
          </p:cNvPr>
          <p:cNvSpPr>
            <a:spLocks noGrp="1"/>
          </p:cNvSpPr>
          <p:nvPr>
            <p:ph idx="1"/>
          </p:nvPr>
        </p:nvSpPr>
        <p:spPr/>
        <p:txBody>
          <a:bodyPr>
            <a:normAutofit lnSpcReduction="10000"/>
          </a:bodyPr>
          <a:lstStyle/>
          <a:p>
            <a:pPr>
              <a:buFont typeface="Wingdings" pitchFamily="2" charset="2"/>
              <a:buChar char="§"/>
            </a:pPr>
            <a:r>
              <a:rPr lang="en-US" sz="2400" dirty="0"/>
              <a:t> Policymakers should collaborate closely with technical researchers to investigate, prevent, and mitigate potential malicious uses of AI. </a:t>
            </a:r>
          </a:p>
          <a:p>
            <a:pPr>
              <a:buFont typeface="Wingdings" pitchFamily="2" charset="2"/>
              <a:buChar char="§"/>
            </a:pPr>
            <a:r>
              <a:rPr lang="en-US" sz="2400" dirty="0"/>
              <a:t> Researchers and engineers in artificial intelligence should take the dual-use nature of their work seriously, allowing misuse- related considerations to influence research priorities and norms, and proactively reaching out to relevant actors when harmful applications are foreseeable. </a:t>
            </a:r>
          </a:p>
          <a:p>
            <a:pPr>
              <a:buFont typeface="Wingdings" pitchFamily="2" charset="2"/>
              <a:buChar char="§"/>
            </a:pPr>
            <a:r>
              <a:rPr lang="en-US" sz="2400" dirty="0"/>
              <a:t> Best practices should be identified in research areas with more mature methods for addressing dual-use concerns, such as computer security, and imported where applicable to the case of AI. </a:t>
            </a:r>
          </a:p>
          <a:p>
            <a:pPr>
              <a:buFont typeface="Wingdings" pitchFamily="2" charset="2"/>
              <a:buChar char="§"/>
            </a:pPr>
            <a:r>
              <a:rPr lang="en-US" sz="2400" dirty="0"/>
              <a:t> Actively seek to expand the range of stakeholders and domain experts involved in discussions of these challenges. </a:t>
            </a:r>
          </a:p>
          <a:p>
            <a:pPr marL="0" indent="0">
              <a:buNone/>
            </a:pPr>
            <a:endParaRPr lang="en-US" dirty="0"/>
          </a:p>
        </p:txBody>
      </p:sp>
      <p:sp>
        <p:nvSpPr>
          <p:cNvPr id="8" name="TextBox 7">
            <a:extLst>
              <a:ext uri="{FF2B5EF4-FFF2-40B4-BE49-F238E27FC236}">
                <a16:creationId xmlns:a16="http://schemas.microsoft.com/office/drawing/2014/main" id="{185BDD38-1103-A94D-A90A-D67B435395D1}"/>
              </a:ext>
            </a:extLst>
          </p:cNvPr>
          <p:cNvSpPr txBox="1"/>
          <p:nvPr/>
        </p:nvSpPr>
        <p:spPr>
          <a:xfrm>
            <a:off x="287337" y="5893957"/>
            <a:ext cx="11929428" cy="646331"/>
          </a:xfrm>
          <a:prstGeom prst="rect">
            <a:avLst/>
          </a:prstGeom>
          <a:noFill/>
        </p:spPr>
        <p:txBody>
          <a:bodyPr wrap="square" rtlCol="0">
            <a:spAutoFit/>
          </a:bodyPr>
          <a:lstStyle/>
          <a:p>
            <a:pPr algn="ctr"/>
            <a:r>
              <a:rPr lang="en-US" dirty="0">
                <a:solidFill>
                  <a:schemeClr val="bg2">
                    <a:lumMod val="90000"/>
                  </a:schemeClr>
                </a:solidFill>
              </a:rPr>
              <a:t>The Malicious Use of Artificial Intelligence: Forecasting, Prevention, and Mitigation </a:t>
            </a:r>
            <a:r>
              <a:rPr lang="en-US" dirty="0">
                <a:solidFill>
                  <a:schemeClr val="bg2">
                    <a:lumMod val="90000"/>
                  </a:schemeClr>
                </a:solidFill>
                <a:hlinkClick r:id="rId4"/>
              </a:rPr>
              <a:t>https://maliciousaireport.com</a:t>
            </a:r>
            <a:r>
              <a:rPr lang="en-US" dirty="0">
                <a:solidFill>
                  <a:schemeClr val="bg2">
                    <a:lumMod val="90000"/>
                  </a:schemeClr>
                </a:solidFill>
              </a:rPr>
              <a:t> </a:t>
            </a:r>
          </a:p>
          <a:p>
            <a:pPr algn="ctr"/>
            <a:endParaRPr lang="en-US" dirty="0">
              <a:solidFill>
                <a:schemeClr val="bg2">
                  <a:lumMod val="90000"/>
                </a:schemeClr>
              </a:solidFill>
            </a:endParaRPr>
          </a:p>
        </p:txBody>
      </p:sp>
    </p:spTree>
    <p:extLst>
      <p:ext uri="{BB962C8B-B14F-4D97-AF65-F5344CB8AC3E}">
        <p14:creationId xmlns:p14="http://schemas.microsoft.com/office/powerpoint/2010/main" val="2251374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Ethics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4" name="Content Placeholder 3">
            <a:extLst>
              <a:ext uri="{FF2B5EF4-FFF2-40B4-BE49-F238E27FC236}">
                <a16:creationId xmlns:a16="http://schemas.microsoft.com/office/drawing/2014/main" id="{3765D28B-E14B-9244-A8CE-7156D8ACBFF3}"/>
              </a:ext>
            </a:extLst>
          </p:cNvPr>
          <p:cNvSpPr>
            <a:spLocks noGrp="1"/>
          </p:cNvSpPr>
          <p:nvPr>
            <p:ph idx="1"/>
          </p:nvPr>
        </p:nvSpPr>
        <p:spPr/>
        <p:txBody>
          <a:bodyPr>
            <a:normAutofit/>
          </a:bodyPr>
          <a:lstStyle/>
          <a:p>
            <a:r>
              <a:rPr lang="en-US" dirty="0"/>
              <a:t>The most serious threats are most likely to come from folks with resources to spend $100k or so on (for example) a disinformation campaign to attempt to change the outcome of a democratic election. In practice, the most likely exploit is (in my opinion) a foreign power spending that money to dramatically escalate existing disinformation campaigns, such as those that have been </a:t>
            </a:r>
            <a:r>
              <a:rPr lang="en-US" u="sng" dirty="0">
                <a:hlinkClick r:id="rId4"/>
              </a:rPr>
              <a:t>extensively documented</a:t>
            </a:r>
            <a:r>
              <a:rPr lang="en-US" dirty="0"/>
              <a:t> by the US intelligence community.</a:t>
            </a:r>
          </a:p>
          <a:p>
            <a:r>
              <a:rPr lang="en-US" dirty="0"/>
              <a:t>The only practical defense against such an attack is (as far as I can tell) to use the same tools to both attempt to identify, and push back against, such disinformation. These kinds of defenses are likely to be much more powerful when wielded by the broader community of those impacted. The power of a large group of individuals has repeatedly been shown to be more powerful at creating, than at destruction, as we see in projects such as Wikipedia, or open source software.</a:t>
            </a:r>
          </a:p>
        </p:txBody>
      </p:sp>
      <p:sp>
        <p:nvSpPr>
          <p:cNvPr id="8" name="TextBox 7">
            <a:extLst>
              <a:ext uri="{FF2B5EF4-FFF2-40B4-BE49-F238E27FC236}">
                <a16:creationId xmlns:a16="http://schemas.microsoft.com/office/drawing/2014/main" id="{185BDD38-1103-A94D-A90A-D67B435395D1}"/>
              </a:ext>
            </a:extLst>
          </p:cNvPr>
          <p:cNvSpPr txBox="1"/>
          <p:nvPr/>
        </p:nvSpPr>
        <p:spPr>
          <a:xfrm>
            <a:off x="0" y="5914700"/>
            <a:ext cx="12192000" cy="369332"/>
          </a:xfrm>
          <a:prstGeom prst="rect">
            <a:avLst/>
          </a:prstGeom>
          <a:noFill/>
        </p:spPr>
        <p:txBody>
          <a:bodyPr wrap="square" rtlCol="0">
            <a:spAutoFit/>
          </a:bodyPr>
          <a:lstStyle/>
          <a:p>
            <a:pPr algn="ctr"/>
            <a:r>
              <a:rPr lang="en-US" dirty="0">
                <a:solidFill>
                  <a:schemeClr val="bg2">
                    <a:lumMod val="90000"/>
                  </a:schemeClr>
                </a:solidFill>
              </a:rPr>
              <a:t>Some thoughts on zero-day threats in AI, and </a:t>
            </a:r>
            <a:r>
              <a:rPr lang="en-US" dirty="0" err="1">
                <a:solidFill>
                  <a:schemeClr val="bg2">
                    <a:lumMod val="90000"/>
                  </a:schemeClr>
                </a:solidFill>
              </a:rPr>
              <a:t>OpenAI's</a:t>
            </a:r>
            <a:r>
              <a:rPr lang="en-US" dirty="0">
                <a:solidFill>
                  <a:schemeClr val="bg2">
                    <a:lumMod val="90000"/>
                  </a:schemeClr>
                </a:solidFill>
              </a:rPr>
              <a:t> GP2 </a:t>
            </a:r>
            <a:r>
              <a:rPr lang="en-US" dirty="0">
                <a:solidFill>
                  <a:schemeClr val="bg2">
                    <a:lumMod val="90000"/>
                  </a:schemeClr>
                </a:solidFill>
                <a:hlinkClick r:id="rId5"/>
              </a:rPr>
              <a:t>https://www.fast.ai/2019/02/15/openai-gp2/</a:t>
            </a:r>
            <a:r>
              <a:rPr lang="en-US" dirty="0">
                <a:solidFill>
                  <a:schemeClr val="bg2">
                    <a:lumMod val="90000"/>
                  </a:schemeClr>
                </a:solidFill>
              </a:rPr>
              <a:t> </a:t>
            </a:r>
          </a:p>
        </p:txBody>
      </p:sp>
    </p:spTree>
    <p:extLst>
      <p:ext uri="{BB962C8B-B14F-4D97-AF65-F5344CB8AC3E}">
        <p14:creationId xmlns:p14="http://schemas.microsoft.com/office/powerpoint/2010/main" val="2059865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Ethics</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4" name="Content Placeholder 3">
            <a:extLst>
              <a:ext uri="{FF2B5EF4-FFF2-40B4-BE49-F238E27FC236}">
                <a16:creationId xmlns:a16="http://schemas.microsoft.com/office/drawing/2014/main" id="{3765D28B-E14B-9244-A8CE-7156D8ACBFF3}"/>
              </a:ext>
            </a:extLst>
          </p:cNvPr>
          <p:cNvSpPr>
            <a:spLocks noGrp="1"/>
          </p:cNvSpPr>
          <p:nvPr>
            <p:ph idx="1"/>
          </p:nvPr>
        </p:nvSpPr>
        <p:spPr/>
        <p:txBody>
          <a:bodyPr>
            <a:normAutofit/>
          </a:bodyPr>
          <a:lstStyle/>
          <a:p>
            <a:r>
              <a:rPr lang="en-US" sz="3200" dirty="0"/>
              <a:t>By releasing the model, this malicious use will happen sooner. But by not releasing the model, there will be fewer defenses available and less real understanding of the issues from those that are impacted. Those both sound like bad outcomes to me.</a:t>
            </a:r>
          </a:p>
        </p:txBody>
      </p:sp>
      <p:sp>
        <p:nvSpPr>
          <p:cNvPr id="8" name="TextBox 7">
            <a:extLst>
              <a:ext uri="{FF2B5EF4-FFF2-40B4-BE49-F238E27FC236}">
                <a16:creationId xmlns:a16="http://schemas.microsoft.com/office/drawing/2014/main" id="{185BDD38-1103-A94D-A90A-D67B435395D1}"/>
              </a:ext>
            </a:extLst>
          </p:cNvPr>
          <p:cNvSpPr txBox="1"/>
          <p:nvPr/>
        </p:nvSpPr>
        <p:spPr>
          <a:xfrm>
            <a:off x="0" y="5914700"/>
            <a:ext cx="12192000" cy="369332"/>
          </a:xfrm>
          <a:prstGeom prst="rect">
            <a:avLst/>
          </a:prstGeom>
          <a:noFill/>
        </p:spPr>
        <p:txBody>
          <a:bodyPr wrap="square" rtlCol="0">
            <a:spAutoFit/>
          </a:bodyPr>
          <a:lstStyle/>
          <a:p>
            <a:pPr algn="ctr"/>
            <a:r>
              <a:rPr lang="en-US" dirty="0">
                <a:solidFill>
                  <a:schemeClr val="bg2">
                    <a:lumMod val="90000"/>
                  </a:schemeClr>
                </a:solidFill>
              </a:rPr>
              <a:t>Some thoughts on zero-day threats in AI, and </a:t>
            </a:r>
            <a:r>
              <a:rPr lang="en-US" dirty="0" err="1">
                <a:solidFill>
                  <a:schemeClr val="bg2">
                    <a:lumMod val="90000"/>
                  </a:schemeClr>
                </a:solidFill>
              </a:rPr>
              <a:t>OpenAI's</a:t>
            </a:r>
            <a:r>
              <a:rPr lang="en-US" dirty="0">
                <a:solidFill>
                  <a:schemeClr val="bg2">
                    <a:lumMod val="90000"/>
                  </a:schemeClr>
                </a:solidFill>
              </a:rPr>
              <a:t> GP2 </a:t>
            </a:r>
            <a:r>
              <a:rPr lang="en-US" dirty="0">
                <a:solidFill>
                  <a:schemeClr val="bg2">
                    <a:lumMod val="90000"/>
                  </a:schemeClr>
                </a:solidFill>
                <a:hlinkClick r:id="rId4"/>
              </a:rPr>
              <a:t>https://www.fast.ai/2019/02/15/openai-gp2/</a:t>
            </a:r>
            <a:r>
              <a:rPr lang="en-US" dirty="0">
                <a:solidFill>
                  <a:schemeClr val="bg2">
                    <a:lumMod val="90000"/>
                  </a:schemeClr>
                </a:solidFill>
              </a:rPr>
              <a:t> </a:t>
            </a:r>
          </a:p>
        </p:txBody>
      </p:sp>
    </p:spTree>
    <p:extLst>
      <p:ext uri="{BB962C8B-B14F-4D97-AF65-F5344CB8AC3E}">
        <p14:creationId xmlns:p14="http://schemas.microsoft.com/office/powerpoint/2010/main" val="3497407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Demo</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7" name="Picture 6" descr="A picture containing indoor&#10;&#10;Description automatically generated">
            <a:extLst>
              <a:ext uri="{FF2B5EF4-FFF2-40B4-BE49-F238E27FC236}">
                <a16:creationId xmlns:a16="http://schemas.microsoft.com/office/drawing/2014/main" id="{8D532D53-A072-DA49-B091-6B47CC3DF040}"/>
              </a:ext>
            </a:extLst>
          </p:cNvPr>
          <p:cNvPicPr>
            <a:picLocks noChangeAspect="1"/>
          </p:cNvPicPr>
          <p:nvPr/>
        </p:nvPicPr>
        <p:blipFill>
          <a:blip r:embed="rId4"/>
          <a:stretch>
            <a:fillRect/>
          </a:stretch>
        </p:blipFill>
        <p:spPr>
          <a:xfrm>
            <a:off x="5852159" y="10039"/>
            <a:ext cx="6315129" cy="6325943"/>
          </a:xfrm>
          <a:prstGeom prst="rect">
            <a:avLst/>
          </a:prstGeom>
        </p:spPr>
      </p:pic>
      <p:sp>
        <p:nvSpPr>
          <p:cNvPr id="9" name="Content Placeholder 3">
            <a:extLst>
              <a:ext uri="{FF2B5EF4-FFF2-40B4-BE49-F238E27FC236}">
                <a16:creationId xmlns:a16="http://schemas.microsoft.com/office/drawing/2014/main" id="{4B59A2A3-8410-EB44-8454-8C2DDCF09735}"/>
              </a:ext>
            </a:extLst>
          </p:cNvPr>
          <p:cNvSpPr>
            <a:spLocks noGrp="1"/>
          </p:cNvSpPr>
          <p:nvPr>
            <p:ph idx="1"/>
          </p:nvPr>
        </p:nvSpPr>
        <p:spPr>
          <a:xfrm>
            <a:off x="1259634" y="1555422"/>
            <a:ext cx="9727388" cy="4283823"/>
          </a:xfrm>
        </p:spPr>
        <p:txBody>
          <a:bodyPr>
            <a:normAutofit/>
          </a:bodyPr>
          <a:lstStyle/>
          <a:p>
            <a:r>
              <a:rPr lang="en-US" sz="2800" dirty="0">
                <a:solidFill>
                  <a:schemeClr val="bg2"/>
                </a:solidFill>
              </a:rPr>
              <a:t>GPT-2 117M model</a:t>
            </a:r>
          </a:p>
        </p:txBody>
      </p:sp>
    </p:spTree>
    <p:extLst>
      <p:ext uri="{BB962C8B-B14F-4D97-AF65-F5344CB8AC3E}">
        <p14:creationId xmlns:p14="http://schemas.microsoft.com/office/powerpoint/2010/main" val="73147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What does this mean?</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11" name="Picture 10" descr="A black and red sign&#10;&#10;Description automatically generated">
            <a:extLst>
              <a:ext uri="{FF2B5EF4-FFF2-40B4-BE49-F238E27FC236}">
                <a16:creationId xmlns:a16="http://schemas.microsoft.com/office/drawing/2014/main" id="{8F3E12CB-5CA5-D84B-9E06-96B4E6FD371E}"/>
              </a:ext>
            </a:extLst>
          </p:cNvPr>
          <p:cNvPicPr>
            <a:picLocks noChangeAspect="1"/>
          </p:cNvPicPr>
          <p:nvPr/>
        </p:nvPicPr>
        <p:blipFill rotWithShape="1">
          <a:blip r:embed="rId4"/>
          <a:srcRect t="6334" b="21120"/>
          <a:stretch/>
        </p:blipFill>
        <p:spPr>
          <a:xfrm>
            <a:off x="1620643" y="2085278"/>
            <a:ext cx="3704528" cy="2687444"/>
          </a:xfrm>
          <a:prstGeom prst="rect">
            <a:avLst/>
          </a:prstGeom>
        </p:spPr>
      </p:pic>
      <p:pic>
        <p:nvPicPr>
          <p:cNvPr id="13" name="Picture 12" descr="A picture containing indoor, wall, person&#10;&#10;Description automatically generated">
            <a:extLst>
              <a:ext uri="{FF2B5EF4-FFF2-40B4-BE49-F238E27FC236}">
                <a16:creationId xmlns:a16="http://schemas.microsoft.com/office/drawing/2014/main" id="{4BF29F2C-157F-0246-8FF3-1EFBBBA4B7C5}"/>
              </a:ext>
            </a:extLst>
          </p:cNvPr>
          <p:cNvPicPr>
            <a:picLocks noChangeAspect="1"/>
          </p:cNvPicPr>
          <p:nvPr/>
        </p:nvPicPr>
        <p:blipFill>
          <a:blip r:embed="rId5"/>
          <a:stretch>
            <a:fillRect/>
          </a:stretch>
        </p:blipFill>
        <p:spPr>
          <a:xfrm>
            <a:off x="6367347" y="1852496"/>
            <a:ext cx="4204010" cy="3153008"/>
          </a:xfrm>
          <a:prstGeom prst="rect">
            <a:avLst/>
          </a:prstGeom>
        </p:spPr>
      </p:pic>
    </p:spTree>
    <p:extLst>
      <p:ext uri="{BB962C8B-B14F-4D97-AF65-F5344CB8AC3E}">
        <p14:creationId xmlns:p14="http://schemas.microsoft.com/office/powerpoint/2010/main" val="3706707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text&#10;&#10;Description automatically generated">
            <a:extLst>
              <a:ext uri="{FF2B5EF4-FFF2-40B4-BE49-F238E27FC236}">
                <a16:creationId xmlns:a16="http://schemas.microsoft.com/office/drawing/2014/main" id="{C2016F3D-6173-3E4C-91DE-AB2A48D54AE0}"/>
              </a:ext>
            </a:extLst>
          </p:cNvPr>
          <p:cNvPicPr>
            <a:picLocks noGrp="1" noChangeAspect="1"/>
          </p:cNvPicPr>
          <p:nvPr>
            <p:ph idx="1"/>
          </p:nvPr>
        </p:nvPicPr>
        <p:blipFill>
          <a:blip r:embed="rId3"/>
          <a:stretch>
            <a:fillRect/>
          </a:stretch>
        </p:blipFill>
        <p:spPr>
          <a:xfrm>
            <a:off x="2426650" y="0"/>
            <a:ext cx="7338700" cy="6858000"/>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Tree>
    <p:extLst>
      <p:ext uri="{BB962C8B-B14F-4D97-AF65-F5344CB8AC3E}">
        <p14:creationId xmlns:p14="http://schemas.microsoft.com/office/powerpoint/2010/main" val="288443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What is Natural Language Processing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8" name="Content Placeholder 7">
            <a:extLst>
              <a:ext uri="{FF2B5EF4-FFF2-40B4-BE49-F238E27FC236}">
                <a16:creationId xmlns:a16="http://schemas.microsoft.com/office/drawing/2014/main" id="{252371F4-D52D-FC48-9C0F-23E715663719}"/>
              </a:ext>
            </a:extLst>
          </p:cNvPr>
          <p:cNvSpPr>
            <a:spLocks noGrp="1"/>
          </p:cNvSpPr>
          <p:nvPr>
            <p:ph idx="1"/>
          </p:nvPr>
        </p:nvSpPr>
        <p:spPr>
          <a:xfrm>
            <a:off x="628650" y="1398566"/>
            <a:ext cx="11109960" cy="4613614"/>
          </a:xfrm>
        </p:spPr>
        <p:txBody>
          <a:bodyPr>
            <a:noAutofit/>
          </a:bodyPr>
          <a:lstStyle/>
          <a:p>
            <a:r>
              <a:rPr lang="en-US" sz="2400" dirty="0"/>
              <a:t>Syntax: a set of rules for a language</a:t>
            </a:r>
          </a:p>
          <a:p>
            <a:r>
              <a:rPr lang="en-US" sz="2400" dirty="0"/>
              <a:t>Semantics: the meaning of a word, phrase, sentence or text</a:t>
            </a:r>
          </a:p>
          <a:p>
            <a:r>
              <a:rPr lang="en-US" sz="2400" dirty="0"/>
              <a:t>Context: the parts of something written or spoken that immediately precede and follow a word or passage and clarify its meaning</a:t>
            </a:r>
          </a:p>
          <a:p>
            <a:r>
              <a:rPr lang="en-US" sz="2400" dirty="0"/>
              <a:t>Morphology: study of the internal structure of words. Stemming comes from this.</a:t>
            </a:r>
          </a:p>
          <a:p>
            <a:pPr lvl="1"/>
            <a:r>
              <a:rPr lang="en-US" sz="2400" dirty="0"/>
              <a:t>hopped -&gt; hop</a:t>
            </a:r>
          </a:p>
          <a:p>
            <a:pPr lvl="1"/>
            <a:r>
              <a:rPr lang="en-US" sz="2400" dirty="0"/>
              <a:t>hopping -&gt; hop</a:t>
            </a:r>
          </a:p>
          <a:p>
            <a:r>
              <a:rPr lang="en-US" sz="2400" dirty="0"/>
              <a:t>Tokenization: chopping text into a sequence of characters that are grouped together as a useful semantic unit for processing</a:t>
            </a:r>
          </a:p>
          <a:p>
            <a:pPr marL="0" indent="0">
              <a:buNone/>
            </a:pPr>
            <a:endParaRPr lang="en-US" sz="2400" dirty="0"/>
          </a:p>
          <a:p>
            <a:pPr algn="ctr"/>
            <a:r>
              <a:rPr lang="en-US" sz="2400" dirty="0"/>
              <a:t>Colorless green ideas sleep furiously</a:t>
            </a:r>
          </a:p>
        </p:txBody>
      </p:sp>
    </p:spTree>
    <p:extLst>
      <p:ext uri="{BB962C8B-B14F-4D97-AF65-F5344CB8AC3E}">
        <p14:creationId xmlns:p14="http://schemas.microsoft.com/office/powerpoint/2010/main" val="2989940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The Chinese Room</a:t>
            </a:r>
          </a:p>
        </p:txBody>
      </p:sp>
      <p:pic>
        <p:nvPicPr>
          <p:cNvPr id="7" name="Content Placeholder 6" descr="A picture containing linedrawing, map, text&#10;&#10;Description automatically generated">
            <a:extLst>
              <a:ext uri="{FF2B5EF4-FFF2-40B4-BE49-F238E27FC236}">
                <a16:creationId xmlns:a16="http://schemas.microsoft.com/office/drawing/2014/main" id="{EDE4AF31-B551-AC41-828F-EE8578390ED4}"/>
              </a:ext>
            </a:extLst>
          </p:cNvPr>
          <p:cNvPicPr>
            <a:picLocks noGrp="1" noChangeAspect="1"/>
          </p:cNvPicPr>
          <p:nvPr>
            <p:ph idx="1"/>
          </p:nvPr>
        </p:nvPicPr>
        <p:blipFill>
          <a:blip r:embed="rId3"/>
          <a:stretch>
            <a:fillRect/>
          </a:stretch>
        </p:blipFill>
        <p:spPr>
          <a:xfrm>
            <a:off x="3057157" y="1366569"/>
            <a:ext cx="6077685" cy="3988481"/>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8" name="TextBox 7">
            <a:extLst>
              <a:ext uri="{FF2B5EF4-FFF2-40B4-BE49-F238E27FC236}">
                <a16:creationId xmlns:a16="http://schemas.microsoft.com/office/drawing/2014/main" id="{BB8666E7-9D19-8D43-959F-DD9B2A2FFAF4}"/>
              </a:ext>
            </a:extLst>
          </p:cNvPr>
          <p:cNvSpPr txBox="1"/>
          <p:nvPr/>
        </p:nvSpPr>
        <p:spPr>
          <a:xfrm>
            <a:off x="0" y="5438781"/>
            <a:ext cx="12355451" cy="1200329"/>
          </a:xfrm>
          <a:prstGeom prst="rect">
            <a:avLst/>
          </a:prstGeom>
          <a:noFill/>
        </p:spPr>
        <p:txBody>
          <a:bodyPr wrap="square" rtlCol="0">
            <a:spAutoFit/>
          </a:bodyPr>
          <a:lstStyle/>
          <a:p>
            <a:r>
              <a:rPr lang="en-US" dirty="0">
                <a:solidFill>
                  <a:schemeClr val="bg2">
                    <a:lumMod val="90000"/>
                  </a:schemeClr>
                </a:solidFill>
              </a:rPr>
              <a:t>Searle JR. Minds, brains, and programs. Behavioral and Brain Sciences. 1980 Sep;3(3):417–24. Available from: </a:t>
            </a:r>
            <a:r>
              <a:rPr lang="en-US" dirty="0">
                <a:solidFill>
                  <a:schemeClr val="bg2">
                    <a:lumMod val="90000"/>
                  </a:schemeClr>
                </a:solidFill>
                <a:hlinkClick r:id="rId5">
                  <a:extLst>
                    <a:ext uri="{A12FA001-AC4F-418D-AE19-62706E023703}">
                      <ahyp:hlinkClr xmlns:ahyp="http://schemas.microsoft.com/office/drawing/2018/hyperlinkcolor" val="tx"/>
                    </a:ext>
                  </a:extLst>
                </a:hlinkClick>
              </a:rPr>
              <a:t>https://www.cambridge.org/core/journals/behavioral-and-brain-sciences/article/minds-brains-and-programs/DC644B47A4299C637C89772FACC2706A</a:t>
            </a:r>
            <a:endParaRPr lang="en-US" dirty="0">
              <a:solidFill>
                <a:schemeClr val="bg2">
                  <a:lumMod val="90000"/>
                </a:schemeClr>
              </a:solidFill>
            </a:endParaRPr>
          </a:p>
          <a:p>
            <a:endParaRPr lang="en-US" dirty="0">
              <a:solidFill>
                <a:schemeClr val="bg2">
                  <a:lumMod val="90000"/>
                </a:schemeClr>
              </a:solidFill>
            </a:endParaRPr>
          </a:p>
        </p:txBody>
      </p:sp>
    </p:spTree>
    <p:extLst>
      <p:ext uri="{BB962C8B-B14F-4D97-AF65-F5344CB8AC3E}">
        <p14:creationId xmlns:p14="http://schemas.microsoft.com/office/powerpoint/2010/main" val="136786036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References</a:t>
            </a:r>
          </a:p>
        </p:txBody>
      </p:sp>
      <p:sp>
        <p:nvSpPr>
          <p:cNvPr id="4" name="Content Placeholder 3"/>
          <p:cNvSpPr>
            <a:spLocks noGrp="1"/>
          </p:cNvSpPr>
          <p:nvPr>
            <p:ph idx="1"/>
          </p:nvPr>
        </p:nvSpPr>
        <p:spPr>
          <a:xfrm>
            <a:off x="454862" y="1555422"/>
            <a:ext cx="11531192" cy="4283823"/>
          </a:xfrm>
        </p:spPr>
        <p:txBody>
          <a:bodyPr>
            <a:noAutofit/>
          </a:bodyPr>
          <a:lstStyle/>
          <a:p>
            <a:pPr>
              <a:buFont typeface="Wingdings" pitchFamily="2" charset="2"/>
              <a:buChar char="§"/>
            </a:pPr>
            <a:r>
              <a:rPr lang="en-US" sz="2600" dirty="0">
                <a:solidFill>
                  <a:schemeClr val="bg2"/>
                </a:solidFill>
              </a:rPr>
              <a:t>“Language Models are Unsupervised Multitask Learners” </a:t>
            </a:r>
            <a:r>
              <a:rPr lang="en-US" sz="2600" dirty="0">
                <a:hlinkClick r:id="rId3"/>
              </a:rPr>
              <a:t>https://d4mucfpksywv.cloudfront.net/better-language-models/language-models.pdf</a:t>
            </a:r>
            <a:r>
              <a:rPr lang="en-US" sz="2600" dirty="0"/>
              <a:t> </a:t>
            </a:r>
          </a:p>
          <a:p>
            <a:pPr>
              <a:buFont typeface="Wingdings" pitchFamily="2" charset="2"/>
              <a:buChar char="§"/>
            </a:pPr>
            <a:r>
              <a:rPr lang="en-US" sz="2600" dirty="0"/>
              <a:t>Announcement blog post by </a:t>
            </a:r>
            <a:r>
              <a:rPr lang="en-US" sz="2600" dirty="0" err="1"/>
              <a:t>OpenAI</a:t>
            </a:r>
            <a:r>
              <a:rPr lang="en-US" sz="2600" dirty="0"/>
              <a:t>: </a:t>
            </a:r>
            <a:r>
              <a:rPr lang="en-US" sz="2600" dirty="0">
                <a:hlinkClick r:id="rId4"/>
              </a:rPr>
              <a:t>https://blog.openai.com/better-language-models/</a:t>
            </a:r>
            <a:r>
              <a:rPr lang="en-US" sz="2600" dirty="0"/>
              <a:t> </a:t>
            </a:r>
          </a:p>
          <a:p>
            <a:pPr>
              <a:buFont typeface="Wingdings" pitchFamily="2" charset="2"/>
              <a:buChar char="§"/>
            </a:pPr>
            <a:r>
              <a:rPr lang="en-US" sz="2600" dirty="0" err="1"/>
              <a:t>Github</a:t>
            </a:r>
            <a:r>
              <a:rPr lang="en-US" sz="2600" dirty="0"/>
              <a:t> repository: </a:t>
            </a:r>
            <a:r>
              <a:rPr lang="en-US" sz="2600" dirty="0">
                <a:hlinkClick r:id="rId5"/>
              </a:rPr>
              <a:t>https://github.com/openai/gpt-2</a:t>
            </a:r>
            <a:r>
              <a:rPr lang="en-US" sz="2600" dirty="0"/>
              <a:t> </a:t>
            </a:r>
          </a:p>
          <a:p>
            <a:pPr>
              <a:buFont typeface="Wingdings" pitchFamily="2" charset="2"/>
              <a:buChar char="§"/>
            </a:pPr>
            <a:r>
              <a:rPr lang="en-US" sz="2600" dirty="0"/>
              <a:t>Previous work – Finetuned Transformer LM - (aka GPT-1)</a:t>
            </a:r>
          </a:p>
          <a:p>
            <a:pPr lvl="1">
              <a:buFont typeface="Wingdings" pitchFamily="2" charset="2"/>
              <a:buChar char="§"/>
            </a:pPr>
            <a:r>
              <a:rPr lang="en-US" sz="2600" dirty="0"/>
              <a:t>“Improving Language Understanding by Generative Pre-Training” </a:t>
            </a:r>
            <a:r>
              <a:rPr lang="en-US" sz="2600" dirty="0">
                <a:hlinkClick r:id="rId6"/>
              </a:rPr>
              <a:t>https://s3-us-west-2.amazonaws.com/openai-assets/research-covers/language-unsupervised/language_understanding_paper.pdf</a:t>
            </a:r>
            <a:r>
              <a:rPr lang="en-US" sz="2600" dirty="0"/>
              <a:t> </a:t>
            </a:r>
          </a:p>
          <a:p>
            <a:pPr lvl="1">
              <a:buFont typeface="Wingdings" pitchFamily="2" charset="2"/>
              <a:buChar char="§"/>
            </a:pPr>
            <a:r>
              <a:rPr lang="en-US" sz="2600" dirty="0"/>
              <a:t>Announcement blog post: </a:t>
            </a:r>
            <a:r>
              <a:rPr lang="en-US" sz="2600" dirty="0">
                <a:hlinkClick r:id="rId7"/>
              </a:rPr>
              <a:t>https://openai.com/blog/language-unsupervised/</a:t>
            </a:r>
            <a:r>
              <a:rPr lang="en-US" sz="2600" dirty="0"/>
              <a:t> </a:t>
            </a:r>
            <a:br>
              <a:rPr lang="en-US" sz="2600" dirty="0"/>
            </a:br>
            <a:endParaRPr lang="en-US" sz="2600" dirty="0">
              <a:solidFill>
                <a:schemeClr val="bg2"/>
              </a:solidFill>
            </a:endParaRPr>
          </a:p>
        </p:txBody>
      </p:sp>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2709170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References</a:t>
            </a:r>
          </a:p>
        </p:txBody>
      </p:sp>
      <p:sp>
        <p:nvSpPr>
          <p:cNvPr id="4" name="Content Placeholder 3"/>
          <p:cNvSpPr>
            <a:spLocks noGrp="1"/>
          </p:cNvSpPr>
          <p:nvPr>
            <p:ph idx="1"/>
          </p:nvPr>
        </p:nvSpPr>
        <p:spPr>
          <a:xfrm>
            <a:off x="454862" y="1555422"/>
            <a:ext cx="11531192" cy="4283823"/>
          </a:xfrm>
        </p:spPr>
        <p:txBody>
          <a:bodyPr>
            <a:noAutofit/>
          </a:bodyPr>
          <a:lstStyle/>
          <a:p>
            <a:pPr>
              <a:buFont typeface="Wingdings" pitchFamily="2" charset="2"/>
              <a:buChar char="§"/>
            </a:pPr>
            <a:r>
              <a:rPr lang="en-US" sz="2600" dirty="0">
                <a:hlinkClick r:id="rId3"/>
              </a:rPr>
              <a:t>https://www.skynettoday.com/briefs/gpt2</a:t>
            </a:r>
            <a:r>
              <a:rPr lang="en-US" sz="2600" dirty="0"/>
              <a:t> </a:t>
            </a:r>
            <a:endParaRPr lang="en-US" sz="2600" dirty="0">
              <a:solidFill>
                <a:schemeClr val="bg2"/>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3616460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325623" y="382161"/>
            <a:ext cx="10058400" cy="891250"/>
          </a:xfrm>
        </p:spPr>
        <p:txBody>
          <a:bodyPr>
            <a:normAutofit/>
          </a:bodyPr>
          <a:lstStyle/>
          <a:p>
            <a:r>
              <a:rPr lang="en-US" sz="4000" dirty="0">
                <a:solidFill>
                  <a:schemeClr val="bg2"/>
                </a:solidFill>
              </a:rPr>
              <a:t>Questions</a:t>
            </a:r>
          </a:p>
        </p:txBody>
      </p:sp>
      <p:sp>
        <p:nvSpPr>
          <p:cNvPr id="4" name="Content Placeholder 3"/>
          <p:cNvSpPr>
            <a:spLocks noGrp="1"/>
          </p:cNvSpPr>
          <p:nvPr>
            <p:ph idx="1"/>
          </p:nvPr>
        </p:nvSpPr>
        <p:spPr>
          <a:xfrm>
            <a:off x="1325623" y="1357223"/>
            <a:ext cx="9727388" cy="3865227"/>
          </a:xfrm>
        </p:spPr>
        <p:txBody>
          <a:bodyPr>
            <a:normAutofit/>
          </a:bodyPr>
          <a:lstStyle/>
          <a:p>
            <a:pPr marL="201168" lvl="1" indent="0">
              <a:buNone/>
            </a:pPr>
            <a:endParaRPr lang="en-US" sz="2400" dirty="0">
              <a:solidFill>
                <a:schemeClr val="bg2"/>
              </a:solidFill>
            </a:endParaRPr>
          </a:p>
          <a:p>
            <a:pPr marL="201168" lvl="1" indent="0">
              <a:buNone/>
            </a:pPr>
            <a:r>
              <a:rPr lang="en-US" sz="2400" dirty="0">
                <a:solidFill>
                  <a:schemeClr val="bg2"/>
                </a:solidFill>
                <a:hlinkClick r:id="rId3"/>
              </a:rPr>
              <a:t>seth.russell@ucdenver.edu</a:t>
            </a:r>
            <a:endParaRPr lang="en-US" sz="2400" dirty="0">
              <a:solidFill>
                <a:schemeClr val="bg2"/>
              </a:solidFill>
            </a:endParaRPr>
          </a:p>
          <a:p>
            <a:pPr marL="201168" lvl="1" indent="0">
              <a:buNone/>
            </a:pPr>
            <a:endParaRPr lang="en-US" sz="2400" dirty="0">
              <a:solidFill>
                <a:schemeClr val="bg2"/>
              </a:solidFill>
            </a:endParaRPr>
          </a:p>
          <a:p>
            <a:pPr lvl="1">
              <a:buFont typeface="Wingdings" panose="05000000000000000000" pitchFamily="2" charset="2"/>
              <a:buChar char="§"/>
            </a:pPr>
            <a:endParaRPr lang="en-US" sz="2400" dirty="0">
              <a:solidFill>
                <a:schemeClr val="bg2"/>
              </a:solidFill>
            </a:endParaRPr>
          </a:p>
          <a:p>
            <a:pPr lvl="1">
              <a:buFont typeface="Wingdings" panose="05000000000000000000" pitchFamily="2" charset="2"/>
              <a:buChar char="§"/>
            </a:pPr>
            <a:endParaRPr lang="en-US" sz="2400" dirty="0">
              <a:solidFill>
                <a:schemeClr val="bg2"/>
              </a:solidFill>
            </a:endParaRPr>
          </a:p>
          <a:p>
            <a:pPr lvl="1">
              <a:buFont typeface="Wingdings" panose="05000000000000000000" pitchFamily="2" charset="2"/>
              <a:buChar char="§"/>
            </a:pPr>
            <a:endParaRPr lang="en-US" sz="2400" dirty="0">
              <a:solidFill>
                <a:schemeClr val="bg2"/>
              </a:solidFill>
            </a:endParaRPr>
          </a:p>
          <a:p>
            <a:endParaRPr lang="en-US" sz="2400" dirty="0">
              <a:solidFill>
                <a:schemeClr val="bg2"/>
              </a:solidFill>
            </a:endParaRPr>
          </a:p>
          <a:p>
            <a:endParaRPr lang="en-US" sz="2400" dirty="0">
              <a:solidFill>
                <a:schemeClr val="bg2"/>
              </a:solidFill>
            </a:endParaRPr>
          </a:p>
          <a:p>
            <a:endParaRPr lang="en-US" sz="2400" dirty="0">
              <a:solidFill>
                <a:schemeClr val="bg2"/>
              </a:solidFill>
            </a:endParaRPr>
          </a:p>
          <a:p>
            <a:endParaRPr lang="en-US" sz="2400" dirty="0">
              <a:solidFill>
                <a:schemeClr val="bg2"/>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12377812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Useful URLs	</a:t>
            </a:r>
          </a:p>
        </p:txBody>
      </p:sp>
      <p:sp>
        <p:nvSpPr>
          <p:cNvPr id="4" name="Content Placeholder 3"/>
          <p:cNvSpPr>
            <a:spLocks noGrp="1"/>
          </p:cNvSpPr>
          <p:nvPr>
            <p:ph idx="1"/>
          </p:nvPr>
        </p:nvSpPr>
        <p:spPr>
          <a:xfrm>
            <a:off x="1259634" y="1555422"/>
            <a:ext cx="9727388" cy="4283823"/>
          </a:xfrm>
        </p:spPr>
        <p:txBody>
          <a:bodyPr>
            <a:normAutofit/>
          </a:bodyPr>
          <a:lstStyle/>
          <a:p>
            <a:pPr>
              <a:buFont typeface="Wingdings" pitchFamily="2" charset="2"/>
              <a:buChar char="§"/>
            </a:pPr>
            <a:r>
              <a:rPr lang="en-US" sz="2800" dirty="0"/>
              <a:t>https://github.com/eukaryote31/</a:t>
            </a:r>
            <a:r>
              <a:rPr lang="en-US" sz="2800" dirty="0" err="1"/>
              <a:t>openwebtext</a:t>
            </a:r>
            <a:endParaRPr lang="en-US" sz="28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1990653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Multitask Learning (include this?)</a:t>
            </a:r>
          </a:p>
        </p:txBody>
      </p:sp>
      <p:sp>
        <p:nvSpPr>
          <p:cNvPr id="4" name="Content Placeholder 3"/>
          <p:cNvSpPr>
            <a:spLocks noGrp="1"/>
          </p:cNvSpPr>
          <p:nvPr>
            <p:ph idx="1"/>
          </p:nvPr>
        </p:nvSpPr>
        <p:spPr>
          <a:xfrm>
            <a:off x="1259634" y="1555422"/>
            <a:ext cx="9727388" cy="4283823"/>
          </a:xfrm>
        </p:spPr>
        <p:txBody>
          <a:bodyPr>
            <a:normAutofit/>
          </a:bodyPr>
          <a:lstStyle/>
          <a:p>
            <a:r>
              <a:rPr lang="en-US" sz="2800" dirty="0">
                <a:solidFill>
                  <a:schemeClr val="bg2"/>
                </a:solidFill>
              </a:rPr>
              <a:t>Learning is very slow</a:t>
            </a:r>
          </a:p>
          <a:p>
            <a:r>
              <a:rPr lang="en-US" sz="2800" dirty="0"/>
              <a:t>Attempting to learn multiple tasks at once</a:t>
            </a:r>
            <a:endParaRPr lang="en-US" sz="28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5703522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Title</a:t>
            </a:r>
          </a:p>
        </p:txBody>
      </p:sp>
      <p:sp>
        <p:nvSpPr>
          <p:cNvPr id="4" name="Content Placeholder 3"/>
          <p:cNvSpPr>
            <a:spLocks noGrp="1"/>
          </p:cNvSpPr>
          <p:nvPr>
            <p:ph idx="1"/>
          </p:nvPr>
        </p:nvSpPr>
        <p:spPr>
          <a:xfrm>
            <a:off x="1259634" y="1555422"/>
            <a:ext cx="9727388" cy="4283823"/>
          </a:xfrm>
        </p:spPr>
        <p:txBody>
          <a:bodyPr>
            <a:normAutofit/>
          </a:bodyPr>
          <a:lstStyle/>
          <a:p>
            <a:endParaRPr lang="en-US" sz="28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1176552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Evolution of Natural Language Processing</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
        <p:nvSpPr>
          <p:cNvPr id="8" name="Content Placeholder 7">
            <a:extLst>
              <a:ext uri="{FF2B5EF4-FFF2-40B4-BE49-F238E27FC236}">
                <a16:creationId xmlns:a16="http://schemas.microsoft.com/office/drawing/2014/main" id="{252371F4-D52D-FC48-9C0F-23E715663719}"/>
              </a:ext>
            </a:extLst>
          </p:cNvPr>
          <p:cNvSpPr>
            <a:spLocks noGrp="1"/>
          </p:cNvSpPr>
          <p:nvPr>
            <p:ph idx="1"/>
          </p:nvPr>
        </p:nvSpPr>
        <p:spPr>
          <a:xfrm>
            <a:off x="1097280" y="1615736"/>
            <a:ext cx="10058400" cy="4167844"/>
          </a:xfrm>
        </p:spPr>
        <p:txBody>
          <a:bodyPr>
            <a:normAutofit/>
          </a:bodyPr>
          <a:lstStyle/>
          <a:p>
            <a:r>
              <a:rPr lang="en-US" sz="2400" dirty="0"/>
              <a:t>Linguistic approach: Top-Down symbolic approach focusing on syntax, semantics </a:t>
            </a:r>
          </a:p>
          <a:p>
            <a:r>
              <a:rPr lang="en-US" sz="2400" dirty="0"/>
              <a:t>Statistical approach: Bottom-Up focus on associations and probabilities.</a:t>
            </a:r>
          </a:p>
          <a:p>
            <a:endParaRPr lang="en-US" sz="2400" dirty="0"/>
          </a:p>
          <a:p>
            <a:r>
              <a:rPr lang="en-US" sz="2400" dirty="0"/>
              <a:t>Change of focus from linguistic theory to reliance upon corpus statistics</a:t>
            </a:r>
          </a:p>
          <a:p>
            <a:r>
              <a:rPr lang="en-US" sz="2400" dirty="0"/>
              <a:t>Modern machines can process millions of documents by computing billions of calculations to build statistical profiles from large corpora</a:t>
            </a:r>
          </a:p>
        </p:txBody>
      </p:sp>
    </p:spTree>
    <p:extLst>
      <p:ext uri="{BB962C8B-B14F-4D97-AF65-F5344CB8AC3E}">
        <p14:creationId xmlns:p14="http://schemas.microsoft.com/office/powerpoint/2010/main" val="19631452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Current Problems in NLP </a:t>
            </a:r>
          </a:p>
        </p:txBody>
      </p:sp>
      <p:pic>
        <p:nvPicPr>
          <p:cNvPr id="7" name="Content Placeholder 6">
            <a:extLst>
              <a:ext uri="{FF2B5EF4-FFF2-40B4-BE49-F238E27FC236}">
                <a16:creationId xmlns:a16="http://schemas.microsoft.com/office/drawing/2014/main" id="{DA67FADC-05B6-CB43-A310-B5EE8F2E6D8C}"/>
              </a:ext>
            </a:extLst>
          </p:cNvPr>
          <p:cNvPicPr>
            <a:picLocks noGrp="1" noChangeAspect="1"/>
          </p:cNvPicPr>
          <p:nvPr>
            <p:ph idx="1"/>
          </p:nvPr>
        </p:nvPicPr>
        <p:blipFill>
          <a:blip r:embed="rId3"/>
          <a:stretch>
            <a:fillRect/>
          </a:stretch>
        </p:blipFill>
        <p:spPr>
          <a:xfrm>
            <a:off x="454862" y="2386489"/>
            <a:ext cx="2085022" cy="2085022"/>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9" name="Picture 8" descr="A baby elephant standing next to a body of water&#10;&#10;Description automatically generated">
            <a:extLst>
              <a:ext uri="{FF2B5EF4-FFF2-40B4-BE49-F238E27FC236}">
                <a16:creationId xmlns:a16="http://schemas.microsoft.com/office/drawing/2014/main" id="{DA39D0E2-CD9A-134A-8BEE-8FD44CEFDF16}"/>
              </a:ext>
            </a:extLst>
          </p:cNvPr>
          <p:cNvPicPr>
            <a:picLocks noChangeAspect="1"/>
          </p:cNvPicPr>
          <p:nvPr/>
        </p:nvPicPr>
        <p:blipFill rotWithShape="1">
          <a:blip r:embed="rId5"/>
          <a:srcRect l="17446" r="22447"/>
          <a:stretch/>
        </p:blipFill>
        <p:spPr>
          <a:xfrm>
            <a:off x="3211830" y="1817571"/>
            <a:ext cx="4274820" cy="4000500"/>
          </a:xfrm>
          <a:prstGeom prst="rect">
            <a:avLst/>
          </a:prstGeom>
        </p:spPr>
      </p:pic>
      <p:pic>
        <p:nvPicPr>
          <p:cNvPr id="11" name="Picture 10" descr="A picture containing orange&#10;&#10;Description automatically generated">
            <a:extLst>
              <a:ext uri="{FF2B5EF4-FFF2-40B4-BE49-F238E27FC236}">
                <a16:creationId xmlns:a16="http://schemas.microsoft.com/office/drawing/2014/main" id="{C9A3ABEC-88F5-3D41-97BA-3FE3F26017B4}"/>
              </a:ext>
            </a:extLst>
          </p:cNvPr>
          <p:cNvPicPr>
            <a:picLocks noChangeAspect="1"/>
          </p:cNvPicPr>
          <p:nvPr/>
        </p:nvPicPr>
        <p:blipFill rotWithShape="1">
          <a:blip r:embed="rId6"/>
          <a:srcRect t="12432" r="6900" b="5305"/>
          <a:stretch/>
        </p:blipFill>
        <p:spPr>
          <a:xfrm>
            <a:off x="8065770" y="2250720"/>
            <a:ext cx="3547110" cy="3134201"/>
          </a:xfrm>
          <a:prstGeom prst="rect">
            <a:avLst/>
          </a:prstGeom>
        </p:spPr>
      </p:pic>
    </p:spTree>
    <p:extLst>
      <p:ext uri="{BB962C8B-B14F-4D97-AF65-F5344CB8AC3E}">
        <p14:creationId xmlns:p14="http://schemas.microsoft.com/office/powerpoint/2010/main" val="31422656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NLP Transfer Learning</a:t>
            </a:r>
          </a:p>
        </p:txBody>
      </p:sp>
      <p:sp>
        <p:nvSpPr>
          <p:cNvPr id="4" name="Content Placeholder 3"/>
          <p:cNvSpPr>
            <a:spLocks noGrp="1"/>
          </p:cNvSpPr>
          <p:nvPr>
            <p:ph idx="1"/>
          </p:nvPr>
        </p:nvSpPr>
        <p:spPr>
          <a:xfrm>
            <a:off x="1259634" y="1555422"/>
            <a:ext cx="9727388" cy="4283823"/>
          </a:xfrm>
        </p:spPr>
        <p:txBody>
          <a:bodyPr>
            <a:normAutofit/>
          </a:bodyPr>
          <a:lstStyle/>
          <a:p>
            <a:r>
              <a:rPr lang="en-US" sz="2800" dirty="0"/>
              <a:t>Natural language processing tasks, such as question answering, machine translation, reading comprehension, and summarization, are typically approached with supervised learning on task-specific datasets. We demonstrate that language models begin to learn these tasks without any explicit supervision when trained …</a:t>
            </a:r>
          </a:p>
          <a:p>
            <a:endParaRPr lang="en-US" sz="28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7" name="Picture 6">
            <a:extLst>
              <a:ext uri="{FF2B5EF4-FFF2-40B4-BE49-F238E27FC236}">
                <a16:creationId xmlns:a16="http://schemas.microsoft.com/office/drawing/2014/main" id="{E3003DFE-99F4-324D-92EF-6C62B411D55E}"/>
              </a:ext>
            </a:extLst>
          </p:cNvPr>
          <p:cNvPicPr>
            <a:picLocks noChangeAspect="1"/>
          </p:cNvPicPr>
          <p:nvPr/>
        </p:nvPicPr>
        <p:blipFill rotWithShape="1">
          <a:blip r:embed="rId4"/>
          <a:srcRect b="10365"/>
          <a:stretch/>
        </p:blipFill>
        <p:spPr>
          <a:xfrm>
            <a:off x="2040368" y="3716771"/>
            <a:ext cx="7632700" cy="2333655"/>
          </a:xfrm>
          <a:prstGeom prst="rect">
            <a:avLst/>
          </a:prstGeom>
        </p:spPr>
      </p:pic>
    </p:spTree>
    <p:extLst>
      <p:ext uri="{BB962C8B-B14F-4D97-AF65-F5344CB8AC3E}">
        <p14:creationId xmlns:p14="http://schemas.microsoft.com/office/powerpoint/2010/main" val="650048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a:solidFill>
                  <a:schemeClr val="bg2"/>
                </a:solidFill>
              </a:rPr>
              <a:t>Universal Language Model</a:t>
            </a:r>
          </a:p>
        </p:txBody>
      </p:sp>
      <p:sp>
        <p:nvSpPr>
          <p:cNvPr id="4" name="Content Placeholder 3"/>
          <p:cNvSpPr>
            <a:spLocks noGrp="1"/>
          </p:cNvSpPr>
          <p:nvPr>
            <p:ph idx="1"/>
          </p:nvPr>
        </p:nvSpPr>
        <p:spPr>
          <a:xfrm>
            <a:off x="1259634" y="1555422"/>
            <a:ext cx="9727388" cy="4283823"/>
          </a:xfrm>
        </p:spPr>
        <p:txBody>
          <a:bodyPr>
            <a:normAutofit/>
          </a:bodyPr>
          <a:lstStyle/>
          <a:p>
            <a:pPr>
              <a:buFont typeface="Wingdings" pitchFamily="2" charset="2"/>
              <a:buChar char="§"/>
            </a:pPr>
            <a:r>
              <a:rPr lang="en-US" sz="2800" dirty="0">
                <a:solidFill>
                  <a:schemeClr val="bg2"/>
                </a:solidFill>
              </a:rPr>
              <a:t>Works across asks varying in document size, number, and label type</a:t>
            </a:r>
          </a:p>
          <a:p>
            <a:pPr>
              <a:buFont typeface="Wingdings" pitchFamily="2" charset="2"/>
              <a:buChar char="§"/>
            </a:pPr>
            <a:r>
              <a:rPr lang="en-US" sz="2800" dirty="0"/>
              <a:t>Uses a single architecture and training process</a:t>
            </a:r>
          </a:p>
          <a:p>
            <a:pPr>
              <a:buFont typeface="Wingdings" pitchFamily="2" charset="2"/>
              <a:buChar char="§"/>
            </a:pPr>
            <a:r>
              <a:rPr lang="en-US" sz="2800" dirty="0">
                <a:solidFill>
                  <a:schemeClr val="bg2"/>
                </a:solidFill>
              </a:rPr>
              <a:t>Requires no custom feature engineering nor preprocessing</a:t>
            </a:r>
          </a:p>
          <a:p>
            <a:pPr>
              <a:buFont typeface="Wingdings" pitchFamily="2" charset="2"/>
              <a:buChar char="§"/>
            </a:pPr>
            <a:r>
              <a:rPr lang="en-US" sz="2800" dirty="0"/>
              <a:t>Does not require additional in-domain documents or labels</a:t>
            </a:r>
            <a:endParaRPr lang="en-US" sz="28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spTree>
    <p:extLst>
      <p:ext uri="{BB962C8B-B14F-4D97-AF65-F5344CB8AC3E}">
        <p14:creationId xmlns:p14="http://schemas.microsoft.com/office/powerpoint/2010/main" val="108390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259634" y="391588"/>
            <a:ext cx="10058400" cy="891250"/>
          </a:xfrm>
        </p:spPr>
        <p:txBody>
          <a:bodyPr>
            <a:normAutofit/>
          </a:bodyPr>
          <a:lstStyle/>
          <a:p>
            <a:r>
              <a:rPr lang="en-US" sz="4000" dirty="0" err="1">
                <a:solidFill>
                  <a:schemeClr val="bg2"/>
                </a:solidFill>
              </a:rPr>
              <a:t>ULMFiT</a:t>
            </a:r>
            <a:endParaRPr lang="en-US" sz="4000" dirty="0">
              <a:solidFill>
                <a:schemeClr val="bg2"/>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62" y="6398410"/>
            <a:ext cx="514350" cy="449085"/>
          </a:xfrm>
          <a:prstGeom prst="rect">
            <a:avLst/>
          </a:prstGeom>
        </p:spPr>
      </p:pic>
      <p:sp>
        <p:nvSpPr>
          <p:cNvPr id="6" name="TextBox 5"/>
          <p:cNvSpPr txBox="1"/>
          <p:nvPr/>
        </p:nvSpPr>
        <p:spPr>
          <a:xfrm>
            <a:off x="454862" y="6352804"/>
            <a:ext cx="6343651" cy="523220"/>
          </a:xfrm>
          <a:prstGeom prst="rect">
            <a:avLst/>
          </a:prstGeom>
          <a:noFill/>
        </p:spPr>
        <p:txBody>
          <a:bodyPr wrap="square" rtlCol="0">
            <a:spAutoFit/>
          </a:bodyPr>
          <a:lstStyle/>
          <a:p>
            <a:r>
              <a:rPr lang="en-US" sz="1600" dirty="0">
                <a:solidFill>
                  <a:schemeClr val="bg2"/>
                </a:solidFill>
                <a:latin typeface="Helvetica Neue" charset="0"/>
                <a:ea typeface="Helvetica Neue" charset="0"/>
                <a:cs typeface="Helvetica Neue" charset="0"/>
              </a:rPr>
              <a:t>Data Science to Patient Value (D2V)</a:t>
            </a:r>
          </a:p>
          <a:p>
            <a:r>
              <a:rPr lang="en-US" sz="1200" dirty="0">
                <a:solidFill>
                  <a:schemeClr val="bg2"/>
                </a:solidFill>
                <a:latin typeface="Helvetica Neue" charset="0"/>
                <a:ea typeface="Helvetica Neue" charset="0"/>
                <a:cs typeface="Helvetica Neue" charset="0"/>
              </a:rPr>
              <a:t>UNIVERSITY OF COLORADO </a:t>
            </a:r>
            <a:r>
              <a:rPr lang="en-US" sz="1200" b="1" dirty="0">
                <a:solidFill>
                  <a:schemeClr val="bg2"/>
                </a:solidFill>
                <a:latin typeface="Helvetica Neue" charset="0"/>
                <a:ea typeface="Helvetica Neue" charset="0"/>
                <a:cs typeface="Helvetica Neue" charset="0"/>
              </a:rPr>
              <a:t>ANSCHUTZ MEDICAL CAMPUS</a:t>
            </a:r>
          </a:p>
        </p:txBody>
      </p:sp>
      <p:pic>
        <p:nvPicPr>
          <p:cNvPr id="8" name="Picture 7" descr="A close up of a piece of paper&#10;&#10;Description automatically generated">
            <a:extLst>
              <a:ext uri="{FF2B5EF4-FFF2-40B4-BE49-F238E27FC236}">
                <a16:creationId xmlns:a16="http://schemas.microsoft.com/office/drawing/2014/main" id="{0DFE3C4A-F0FB-A949-9EBF-DF368DDDAA42}"/>
              </a:ext>
            </a:extLst>
          </p:cNvPr>
          <p:cNvPicPr>
            <a:picLocks noChangeAspect="1"/>
          </p:cNvPicPr>
          <p:nvPr/>
        </p:nvPicPr>
        <p:blipFill>
          <a:blip r:embed="rId4"/>
          <a:stretch>
            <a:fillRect/>
          </a:stretch>
        </p:blipFill>
        <p:spPr>
          <a:xfrm>
            <a:off x="0" y="1439292"/>
            <a:ext cx="12192000" cy="4757057"/>
          </a:xfrm>
          <a:prstGeom prst="rect">
            <a:avLst/>
          </a:prstGeom>
        </p:spPr>
      </p:pic>
      <p:sp>
        <p:nvSpPr>
          <p:cNvPr id="9" name="TextBox 8">
            <a:extLst>
              <a:ext uri="{FF2B5EF4-FFF2-40B4-BE49-F238E27FC236}">
                <a16:creationId xmlns:a16="http://schemas.microsoft.com/office/drawing/2014/main" id="{08717321-6499-A949-A950-33949948D1B5}"/>
              </a:ext>
            </a:extLst>
          </p:cNvPr>
          <p:cNvSpPr txBox="1"/>
          <p:nvPr/>
        </p:nvSpPr>
        <p:spPr>
          <a:xfrm>
            <a:off x="6437869" y="160735"/>
            <a:ext cx="5622325" cy="1200329"/>
          </a:xfrm>
          <a:prstGeom prst="rect">
            <a:avLst/>
          </a:prstGeom>
          <a:noFill/>
        </p:spPr>
        <p:txBody>
          <a:bodyPr wrap="square" rtlCol="0">
            <a:spAutoFit/>
          </a:bodyPr>
          <a:lstStyle/>
          <a:p>
            <a:r>
              <a:rPr lang="en-US" dirty="0">
                <a:solidFill>
                  <a:schemeClr val="bg2"/>
                </a:solidFill>
              </a:rPr>
              <a:t>Howard J, Ruder S. Universal Language Model Fine-tuning for Text Classification. arXiv:180106146 [</a:t>
            </a:r>
            <a:r>
              <a:rPr lang="en-US" dirty="0" err="1">
                <a:solidFill>
                  <a:schemeClr val="bg2"/>
                </a:solidFill>
              </a:rPr>
              <a:t>cs</a:t>
            </a:r>
            <a:r>
              <a:rPr lang="en-US" dirty="0">
                <a:solidFill>
                  <a:schemeClr val="bg2"/>
                </a:solidFill>
              </a:rPr>
              <a:t>, stat]. 2018 Jan 18; Available from: </a:t>
            </a:r>
            <a:r>
              <a:rPr lang="en-US" dirty="0">
                <a:solidFill>
                  <a:schemeClr val="bg2"/>
                </a:solidFill>
                <a:hlinkClick r:id="rId5">
                  <a:extLst>
                    <a:ext uri="{A12FA001-AC4F-418D-AE19-62706E023703}">
                      <ahyp:hlinkClr xmlns:ahyp="http://schemas.microsoft.com/office/drawing/2018/hyperlinkcolor" val="tx"/>
                    </a:ext>
                  </a:extLst>
                </a:hlinkClick>
              </a:rPr>
              <a:t>http://arxiv.org/abs/1801.06146</a:t>
            </a:r>
            <a:endParaRPr lang="en-US" dirty="0">
              <a:solidFill>
                <a:schemeClr val="bg2"/>
              </a:solidFill>
            </a:endParaRPr>
          </a:p>
          <a:p>
            <a:endParaRPr lang="en-US" dirty="0">
              <a:solidFill>
                <a:schemeClr val="bg2"/>
              </a:solidFill>
            </a:endParaRPr>
          </a:p>
        </p:txBody>
      </p:sp>
    </p:spTree>
    <p:extLst>
      <p:ext uri="{BB962C8B-B14F-4D97-AF65-F5344CB8AC3E}">
        <p14:creationId xmlns:p14="http://schemas.microsoft.com/office/powerpoint/2010/main" val="3341775507"/>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6045</TotalTime>
  <Words>5608</Words>
  <Application>Microsoft Macintosh PowerPoint</Application>
  <PresentationFormat>Widescreen</PresentationFormat>
  <Paragraphs>507</Paragraphs>
  <Slides>46</Slides>
  <Notes>46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Calibri</vt:lpstr>
      <vt:lpstr>Calibri Light</vt:lpstr>
      <vt:lpstr>Helvetica Neue</vt:lpstr>
      <vt:lpstr>Helvetica Neue Light</vt:lpstr>
      <vt:lpstr>Helvetica Neue Medium</vt:lpstr>
      <vt:lpstr>Wingdings</vt:lpstr>
      <vt:lpstr>Retrospect</vt:lpstr>
      <vt:lpstr>GPT-2: Qu’ils mangent de la brioche (let them eat cake)</vt:lpstr>
      <vt:lpstr>Overview</vt:lpstr>
      <vt:lpstr>What is Natural Language Processing?</vt:lpstr>
      <vt:lpstr>What is Natural Language Processing</vt:lpstr>
      <vt:lpstr>Evolution of Natural Language Processing</vt:lpstr>
      <vt:lpstr>Current Problems in NLP </vt:lpstr>
      <vt:lpstr>NLP Transfer Learning</vt:lpstr>
      <vt:lpstr>Universal Language Model</vt:lpstr>
      <vt:lpstr>ULMFiT</vt:lpstr>
      <vt:lpstr>Long Short Term Memory</vt:lpstr>
      <vt:lpstr>ULMFiT</vt:lpstr>
      <vt:lpstr>So what?</vt:lpstr>
      <vt:lpstr>Zero Shot Learning</vt:lpstr>
      <vt:lpstr>Language Modeling</vt:lpstr>
      <vt:lpstr>“Attention is all you need”</vt:lpstr>
      <vt:lpstr>Transformer Evolution</vt:lpstr>
      <vt:lpstr>Transformer Evolution</vt:lpstr>
      <vt:lpstr>Standard approach to Input Representation</vt:lpstr>
      <vt:lpstr>GPT-2 approach to Input Representation</vt:lpstr>
      <vt:lpstr>Experiments</vt:lpstr>
      <vt:lpstr>Experiments</vt:lpstr>
      <vt:lpstr>Summary of Experiments</vt:lpstr>
      <vt:lpstr>Free Lunch!?</vt:lpstr>
      <vt:lpstr>Free Lunch?</vt:lpstr>
      <vt:lpstr>Free Lunch?</vt:lpstr>
      <vt:lpstr>Qu’ils mangent de la brioche</vt:lpstr>
      <vt:lpstr>Qu’ils mangent de la brioche</vt:lpstr>
      <vt:lpstr>Qu’ils mangent de la brioche</vt:lpstr>
      <vt:lpstr>Qu’ils mangent de la brioche</vt:lpstr>
      <vt:lpstr>OpenAI GPT-2 In the Press</vt:lpstr>
      <vt:lpstr>OpenAI GPT-2 In the Press</vt:lpstr>
      <vt:lpstr>OpenAI GPT-2 In the Press</vt:lpstr>
      <vt:lpstr>Ethics</vt:lpstr>
      <vt:lpstr>Ethics</vt:lpstr>
      <vt:lpstr>Ethics</vt:lpstr>
      <vt:lpstr>Ethics</vt:lpstr>
      <vt:lpstr>Demo</vt:lpstr>
      <vt:lpstr>What does this mean?</vt:lpstr>
      <vt:lpstr>PowerPoint Presentation</vt:lpstr>
      <vt:lpstr>The Chinese Room</vt:lpstr>
      <vt:lpstr>References</vt:lpstr>
      <vt:lpstr>References</vt:lpstr>
      <vt:lpstr>Questions</vt:lpstr>
      <vt:lpstr>Useful URLs </vt:lpstr>
      <vt:lpstr>Multitask Learning (include this?)</vt:lpstr>
      <vt:lpstr>Title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Updates</dc:title>
  <dc:creator>Burns, Kelley</dc:creator>
  <cp:lastModifiedBy>Russell, Seth</cp:lastModifiedBy>
  <cp:revision>167</cp:revision>
  <cp:lastPrinted>2017-11-28T16:55:50Z</cp:lastPrinted>
  <dcterms:created xsi:type="dcterms:W3CDTF">2016-11-08T18:41:42Z</dcterms:created>
  <dcterms:modified xsi:type="dcterms:W3CDTF">2019-03-19T19:57:53Z</dcterms:modified>
</cp:coreProperties>
</file>